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0"/>
  </p:notesMasterIdLst>
  <p:sldIdLst>
    <p:sldId id="260" r:id="rId2"/>
    <p:sldId id="279" r:id="rId3"/>
    <p:sldId id="1682" r:id="rId4"/>
    <p:sldId id="1679" r:id="rId5"/>
    <p:sldId id="263" r:id="rId6"/>
    <p:sldId id="1683" r:id="rId7"/>
    <p:sldId id="283" r:id="rId8"/>
    <p:sldId id="1680" r:id="rId9"/>
    <p:sldId id="265" r:id="rId10"/>
    <p:sldId id="266" r:id="rId11"/>
    <p:sldId id="267" r:id="rId12"/>
    <p:sldId id="269" r:id="rId13"/>
    <p:sldId id="1684" r:id="rId14"/>
    <p:sldId id="281" r:id="rId15"/>
    <p:sldId id="1681" r:id="rId16"/>
    <p:sldId id="293" r:id="rId17"/>
    <p:sldId id="1689" r:id="rId18"/>
    <p:sldId id="294" r:id="rId19"/>
    <p:sldId id="296" r:id="rId20"/>
    <p:sldId id="295" r:id="rId21"/>
    <p:sldId id="314" r:id="rId22"/>
    <p:sldId id="307" r:id="rId23"/>
    <p:sldId id="308" r:id="rId24"/>
    <p:sldId id="1690" r:id="rId25"/>
    <p:sldId id="317" r:id="rId26"/>
    <p:sldId id="276" r:id="rId27"/>
    <p:sldId id="277" r:id="rId28"/>
    <p:sldId id="785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serrat" panose="00000500000000000000" pitchFamily="50" charset="-18"/>
      <p:regular r:id="rId37"/>
      <p:bold r:id="rId38"/>
    </p:embeddedFont>
    <p:embeddedFont>
      <p:font typeface="Montserrat Black" panose="00000A00000000000000" pitchFamily="50" charset="-18"/>
      <p:bold r:id="rId39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07A"/>
    <a:srgbClr val="FFF6BD"/>
    <a:srgbClr val="FDEAC9"/>
    <a:srgbClr val="FFEF74"/>
    <a:srgbClr val="FFE4BE"/>
    <a:srgbClr val="C24502"/>
    <a:srgbClr val="56220D"/>
    <a:srgbClr val="DD736E"/>
    <a:srgbClr val="F095B8"/>
    <a:srgbClr val="AF1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9973" autoAdjust="0"/>
    <p:restoredTop sz="73304" autoAdjust="0"/>
  </p:normalViewPr>
  <p:slideViewPr>
    <p:cSldViewPr snapToGrid="0">
      <p:cViewPr varScale="1">
        <p:scale>
          <a:sx n="53" d="100"/>
          <a:sy n="53" d="100"/>
        </p:scale>
        <p:origin x="77" y="85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C4419-8C5C-4B69-908F-FE6F3C3636C6}" type="datetimeFigureOut">
              <a:rPr lang="pl-PL" smtClean="0"/>
              <a:t>07.03.2022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6B5C9-E35D-456C-8DEC-16EC5FD96C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9475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384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72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Wzrok (budowa siatkówki) –  u kobiet z tyłu gałki ocznej znajduje się więcej światłoczułych pręcików i czopków.</a:t>
            </a:r>
          </a:p>
          <a:p>
            <a:r>
              <a:rPr lang="pl-PL" dirty="0"/>
              <a:t>Lepsze dyspozycje słuchowe kobiet w porównaniu z mężczyznami.</a:t>
            </a:r>
          </a:p>
          <a:p>
            <a:r>
              <a:rPr lang="pl-PL" dirty="0"/>
              <a:t>Również w powonieniu i smaku górują kobiety.</a:t>
            </a:r>
          </a:p>
          <a:p>
            <a:r>
              <a:rPr lang="pl-PL" dirty="0"/>
              <a:t>Dotyk. Najmniej wrażliwa kobieta oznacza się i tak większą wrażliwością niż najwrażliwszy mężczyzna.</a:t>
            </a:r>
          </a:p>
          <a:p>
            <a:r>
              <a:rPr lang="pl-PL" dirty="0"/>
              <a:t>Budowa i funkcjonowanie mózgu. Półkule kobiet są ze sobą o wiele lepiej połączone połączeniami neurologicznymi. Mózg kobiet działa bardzie całościowo i lepiej radzi sobie ze złożonymi intelektualno-emocjonalnymi. Kobiecie łatwiej jest jednocześnie kojarzyć informacje werbalne, wizualne i emocjonalne. Mózg mężczyzny ma większą specjalizację w ramach poszczególnych ośrodków kory mózgowej. Mózg kobiety jest lepiej przystosowany do przetwarzanie informacji typowych dla świata osób. Podczas, gdy mężczyzny do przetwarzania wyspecjalizowanych informacji ze świata rzeczy.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43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86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25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45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2257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309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6B5C9-E35D-456C-8DEC-16EC5FD96CFB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03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963E40-C1F1-432C-9818-3DD3FE44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5C86B36-D61D-49F7-8310-2BFB04635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0EACE7-AA9C-4A25-A33B-104E0892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53D8-7C66-411E-A7B8-94348DDB7D39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A3264D-6BF7-4DD6-BD0B-D9021708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1F7E2F-8E8E-456A-B553-F8FED58F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23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DC543C-70B9-4FFE-91F6-389E4717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D40D48-E1E4-47B8-AA0C-0E894B9BD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5A69D-E8A1-437E-8FB1-CF774271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2693F-5EA0-4E32-83B8-02069F2BD6B8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C85AFD-1F9F-4261-BC71-FF5DA6AC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31D7E4-8C88-469B-9CAD-602815AF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58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63AE33A-5C8B-4CE7-A6B6-F10031BA8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69C7B5-3467-4523-AD16-86D13161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D35231-4777-43C6-9984-EE16248B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85D0-6D28-49D7-80DD-1431D10C542F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A6EF55-98F1-4F6E-B97B-458FAD0E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842788-94B5-442C-93E8-BA349AED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67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19C8D-7F0F-4595-B9F6-FA313D96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5C72EF-0C00-47A7-857F-6FE85F008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1AC050-D024-4709-AAAF-3C057EE4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4161-0EBC-4AFC-8280-BAE01A07D6A5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D3C245-8C9E-49AC-AB35-6D390C37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1572FC-7987-417E-9585-AB85C0B8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46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25DED8-6BB3-4E19-ACDE-053D35D6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844E2B-F7F1-4E6C-94C3-09CDFAAAA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CA3625-3049-44E8-9589-014F6304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C5B5-E555-4EB9-972F-2DAC1B1AC3B2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0D4BE0-386A-496F-BC67-EFC10A8E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B6A2B6-C522-4417-9C0D-F7BDA967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03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754E69-47ED-4EC1-80BB-3AAD2E5E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15CC45-482E-4A7B-ACB0-76F8CFA7C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BFD348-4EFE-4647-8D6C-6782F36FF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7FB7563-29AB-47BC-95D4-B0C2CDAC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37EAD-78D8-4263-96D3-989CE7986AF2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E9085C9-1694-4560-8CB2-F19D4240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63845E-9CC5-4A6E-B36C-64774350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97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83F271-B661-4A81-937A-F0371AFB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80C000-ACC3-4A7E-BF17-AD3AD7AE1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EF2B7A-6FE7-4395-B63F-252250437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CCAB796-98EC-4A30-A14B-7358B50C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7FAD681-0D5E-44DC-8D2D-4990B3D37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ACA4B99-BD61-4CF3-B182-F57ED7CA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8DC3-3661-4EF9-BB3A-A0808E6BF22D}" type="datetime1">
              <a:rPr lang="pl-PL" smtClean="0"/>
              <a:t>07.03.2022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AFF0A8-83F9-47A0-9DEB-2CFB10B8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7F50DDC-ED39-47EA-A69D-6331BB8B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08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5E0C2D-24F5-46DD-A47D-947A9E19C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FA5E74A-E4CB-4F6B-BF71-870F7FA5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62F0-82DF-4215-9EEE-1E561E3EEDAB}" type="datetime1">
              <a:rPr lang="pl-PL" smtClean="0"/>
              <a:t>07.03.2022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0343D26-0232-4AB4-BC4A-4FD9E678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35F534-C146-4AFB-87FF-91C4E23F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44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4CA4C5D-2317-47BC-9F2F-C46340F03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2A70-CD5F-4AAC-AB47-6961514387C8}" type="datetime1">
              <a:rPr lang="pl-PL" smtClean="0"/>
              <a:t>07.03.2022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C4EE797-C83F-4F15-AA03-FCF13756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7E22E6-3BCA-49BE-8D27-E54DC585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44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09668C-CCC1-4BCB-B7D3-0EE4575A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05A325-55F4-4005-8662-94E620F77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A7E0716-2124-4CCE-934C-ED2D5DF0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982885E-F575-43E6-9432-85B82EFD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7241-6225-45CC-B523-8BEADB118256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8E4D3E8-5CDB-4015-9A6B-F9834491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0F0ABC-6F21-4986-A9FE-17E91A0A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035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F0CBC-655E-4DD3-86C1-7A2B515A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C4D5177-335C-458D-92CD-F1E53B3D4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49FE72-546B-41E5-8763-82708603C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562413-85EA-44EB-B2E4-56DCF856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1FB3-DA48-41A3-8DBB-E8E6556F007B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AE6915-025D-47D2-8130-9768872E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63091F-18DC-431C-9AB8-E4D9368C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84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88E5FD5-0D9F-4ABC-A36D-51AC216D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74C197-6A3D-4592-A77A-448BCA7D0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BD1572-8266-4227-9529-8D74022D2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23A1D-529F-4B21-B7D8-3477308D8000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9C1CDB-D042-45BF-A009-55B2E2AFA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75AA42-4890-479A-8221-0F6C5F29A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1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38C847-F04F-4A4C-B6BF-CF7A66F2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niebo, zachód słońca, zewnętrzne, stojące&#10;&#10;Opis wygenerowany automatycznie">
            <a:extLst>
              <a:ext uri="{FF2B5EF4-FFF2-40B4-BE49-F238E27FC236}">
                <a16:creationId xmlns:a16="http://schemas.microsoft.com/office/drawing/2014/main" id="{7EE9C581-B4BE-4093-A10C-89A41ADD5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186"/>
            <a:ext cx="12192000" cy="8127186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80C79FB-BEF4-4DD0-8276-322CFE658069}"/>
              </a:ext>
            </a:extLst>
          </p:cNvPr>
          <p:cNvSpPr txBox="1"/>
          <p:nvPr/>
        </p:nvSpPr>
        <p:spPr>
          <a:xfrm>
            <a:off x="564023" y="505748"/>
            <a:ext cx="63580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i="0" dirty="0">
                <a:solidFill>
                  <a:schemeClr val="bg1"/>
                </a:solidFill>
                <a:effectLst/>
                <a:latin typeface="Montserrat Black" panose="00000A00000000000000" pitchFamily="50" charset="-18"/>
              </a:rPr>
              <a:t>ONA I ON</a:t>
            </a:r>
            <a:r>
              <a:rPr lang="pl-PL" sz="4400" b="0" i="0" dirty="0">
                <a:solidFill>
                  <a:schemeClr val="bg1"/>
                </a:solidFill>
                <a:effectLst/>
                <a:latin typeface="Montserrat" panose="00000500000000000000" pitchFamily="50" charset="-18"/>
              </a:rPr>
              <a:t> </a:t>
            </a:r>
          </a:p>
          <a:p>
            <a:r>
              <a:rPr lang="pl-PL" sz="4400" b="0" i="0" dirty="0">
                <a:solidFill>
                  <a:schemeClr val="bg1"/>
                </a:solidFill>
                <a:effectLst/>
                <a:latin typeface="Montserrat" panose="00000500000000000000" pitchFamily="50" charset="-18"/>
              </a:rPr>
              <a:t>STWORZENI</a:t>
            </a:r>
          </a:p>
          <a:p>
            <a:r>
              <a:rPr lang="pl-PL" sz="4400" dirty="0">
                <a:solidFill>
                  <a:schemeClr val="bg1"/>
                </a:solidFill>
                <a:latin typeface="Montserrat" panose="00000500000000000000" pitchFamily="50" charset="-18"/>
              </a:rPr>
              <a:t>DLA SIEBIE</a:t>
            </a:r>
          </a:p>
        </p:txBody>
      </p:sp>
    </p:spTree>
    <p:extLst>
      <p:ext uri="{BB962C8B-B14F-4D97-AF65-F5344CB8AC3E}">
        <p14:creationId xmlns:p14="http://schemas.microsoft.com/office/powerpoint/2010/main" val="119681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achód słońca&#10;&#10;Opis wygenerowany automatycznie">
            <a:extLst>
              <a:ext uri="{FF2B5EF4-FFF2-40B4-BE49-F238E27FC236}">
                <a16:creationId xmlns:a16="http://schemas.microsoft.com/office/drawing/2014/main" id="{A40600E4-154C-41CC-975F-D48177FBC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0811"/>
            <a:ext cx="12192000" cy="8128000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93B3DD9-792C-411F-88BC-E011211222AB}"/>
              </a:ext>
            </a:extLst>
          </p:cNvPr>
          <p:cNvSpPr txBox="1"/>
          <p:nvPr/>
        </p:nvSpPr>
        <p:spPr>
          <a:xfrm>
            <a:off x="7827348" y="2357183"/>
            <a:ext cx="4740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tserrat Black" panose="00000A00000000000000" pitchFamily="50" charset="-18"/>
              </a:rPr>
              <a:t>RAMA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2E98F34-6AB1-439F-938B-92EBA27DD710}"/>
              </a:ext>
            </a:extLst>
          </p:cNvPr>
          <p:cNvSpPr txBox="1"/>
          <p:nvPr/>
        </p:nvSpPr>
        <p:spPr>
          <a:xfrm>
            <a:off x="573506" y="4518857"/>
            <a:ext cx="4740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tserrat Black" panose="00000A00000000000000" pitchFamily="50" charset="-18"/>
              </a:rPr>
              <a:t>OBRAZ</a:t>
            </a:r>
          </a:p>
        </p:txBody>
      </p:sp>
      <p:sp>
        <p:nvSpPr>
          <p:cNvPr id="8" name="Symbol zastępczy numeru slajdu 2">
            <a:extLst>
              <a:ext uri="{FF2B5EF4-FFF2-40B4-BE49-F238E27FC236}">
                <a16:creationId xmlns:a16="http://schemas.microsoft.com/office/drawing/2014/main" id="{B2107727-74EF-47C4-A082-F05D6EDD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rgbClr val="DD73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fld>
            <a:endParaRPr lang="pl-PL" sz="1600" b="1" dirty="0">
              <a:solidFill>
                <a:srgbClr val="DD73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84721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trawa, osoba, przyroda&#10;&#10;Opis wygenerowany automatycznie">
            <a:extLst>
              <a:ext uri="{FF2B5EF4-FFF2-40B4-BE49-F238E27FC236}">
                <a16:creationId xmlns:a16="http://schemas.microsoft.com/office/drawing/2014/main" id="{8F11BF24-F850-41AF-8122-A34E0061F4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548" y="-1"/>
            <a:ext cx="12285547" cy="81870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93B3DD9-792C-411F-88BC-E011211222AB}"/>
              </a:ext>
            </a:extLst>
          </p:cNvPr>
          <p:cNvSpPr txBox="1"/>
          <p:nvPr/>
        </p:nvSpPr>
        <p:spPr>
          <a:xfrm>
            <a:off x="9127957" y="3018902"/>
            <a:ext cx="4740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tserrat Black" panose="00000A00000000000000" pitchFamily="50" charset="-18"/>
              </a:rPr>
              <a:t>SEJF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2E98F34-6AB1-439F-938B-92EBA27DD710}"/>
              </a:ext>
            </a:extLst>
          </p:cNvPr>
          <p:cNvSpPr txBox="1"/>
          <p:nvPr/>
        </p:nvSpPr>
        <p:spPr>
          <a:xfrm>
            <a:off x="573506" y="3018902"/>
            <a:ext cx="4740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Montserrat Black" panose="00000A00000000000000" pitchFamily="50" charset="-18"/>
              </a:rPr>
              <a:t>SKARB</a:t>
            </a:r>
          </a:p>
        </p:txBody>
      </p:sp>
      <p:sp>
        <p:nvSpPr>
          <p:cNvPr id="5" name="Symbol zastępczy numeru slajdu 2">
            <a:extLst>
              <a:ext uri="{FF2B5EF4-FFF2-40B4-BE49-F238E27FC236}">
                <a16:creationId xmlns:a16="http://schemas.microsoft.com/office/drawing/2014/main" id="{A1776327-13ED-4004-BA98-4A8CD44F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rgbClr val="C245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fld>
            <a:endParaRPr lang="pl-PL" sz="1600" b="1" dirty="0">
              <a:solidFill>
                <a:srgbClr val="C245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21879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ewnętrzne, góra, osoba, przyroda&#10;&#10;Opis wygenerowany automatycznie">
            <a:extLst>
              <a:ext uri="{FF2B5EF4-FFF2-40B4-BE49-F238E27FC236}">
                <a16:creationId xmlns:a16="http://schemas.microsoft.com/office/drawing/2014/main" id="{95C9D13A-43CA-49CC-88AB-3273782E8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F66060D-5250-4FAC-8D15-EACCBE6C629E}"/>
              </a:ext>
            </a:extLst>
          </p:cNvPr>
          <p:cNvSpPr txBox="1"/>
          <p:nvPr/>
        </p:nvSpPr>
        <p:spPr>
          <a:xfrm>
            <a:off x="7924800" y="2967335"/>
            <a:ext cx="4740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Montserrat Black" panose="00000A00000000000000" pitchFamily="50" charset="-18"/>
              </a:rPr>
              <a:t>LUSTRO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86B188-CE46-496D-9A96-2C35B093929E}"/>
              </a:ext>
            </a:extLst>
          </p:cNvPr>
          <p:cNvSpPr txBox="1"/>
          <p:nvPr/>
        </p:nvSpPr>
        <p:spPr>
          <a:xfrm>
            <a:off x="573506" y="3018902"/>
            <a:ext cx="4740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Montserrat Black" panose="00000A00000000000000" pitchFamily="50" charset="-18"/>
              </a:rPr>
              <a:t>WITRAŻ</a:t>
            </a:r>
          </a:p>
        </p:txBody>
      </p:sp>
      <p:sp>
        <p:nvSpPr>
          <p:cNvPr id="7" name="Symbol zastępczy numeru slajdu 2">
            <a:extLst>
              <a:ext uri="{FF2B5EF4-FFF2-40B4-BE49-F238E27FC236}">
                <a16:creationId xmlns:a16="http://schemas.microsoft.com/office/drawing/2014/main" id="{D16B4E62-DA9F-400B-9AC0-A1710FAF4187}"/>
              </a:ext>
            </a:extLst>
          </p:cNvPr>
          <p:cNvSpPr txBox="1">
            <a:spLocks/>
          </p:cNvSpPr>
          <p:nvPr/>
        </p:nvSpPr>
        <p:spPr>
          <a:xfrm>
            <a:off x="8514080" y="62699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3EA74F-ED1B-43B2-BC23-56104F633119}" type="slidenum">
              <a:rPr lang="pl-PL" sz="1600" b="1" smtClean="0">
                <a:solidFill>
                  <a:srgbClr val="C245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12</a:t>
            </a:fld>
            <a:endParaRPr lang="pl-PL" sz="1600" b="1" dirty="0">
              <a:solidFill>
                <a:srgbClr val="C245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9625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2" name="Obraz 11" descr="Obraz zawierający zegar&#10;&#10;Opis wygenerowany automatycznie">
            <a:extLst>
              <a:ext uri="{FF2B5EF4-FFF2-40B4-BE49-F238E27FC236}">
                <a16:creationId xmlns:a16="http://schemas.microsoft.com/office/drawing/2014/main" id="{21A4ED3F-604A-44FB-87F3-4BEA0185A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55" y="958414"/>
            <a:ext cx="3860393" cy="5614359"/>
          </a:xfrm>
          <a:prstGeom prst="rect">
            <a:avLst/>
          </a:prstGeom>
        </p:spPr>
      </p:pic>
      <p:pic>
        <p:nvPicPr>
          <p:cNvPr id="13" name="Obraz 12" descr="Obraz zawierający zegar&#10;&#10;Opis wygenerowany automatycznie">
            <a:extLst>
              <a:ext uri="{FF2B5EF4-FFF2-40B4-BE49-F238E27FC236}">
                <a16:creationId xmlns:a16="http://schemas.microsoft.com/office/drawing/2014/main" id="{E8F72B52-F3AB-4874-B448-E21D905C4E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53" y="593211"/>
            <a:ext cx="4190877" cy="60949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9E66EB5-B87F-40B2-9568-282BB90245F2}"/>
              </a:ext>
            </a:extLst>
          </p:cNvPr>
          <p:cNvSpPr txBox="1"/>
          <p:nvPr/>
        </p:nvSpPr>
        <p:spPr>
          <a:xfrm>
            <a:off x="574894" y="1407075"/>
            <a:ext cx="21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3" name="Łuk 2">
            <a:extLst>
              <a:ext uri="{FF2B5EF4-FFF2-40B4-BE49-F238E27FC236}">
                <a16:creationId xmlns:a16="http://schemas.microsoft.com/office/drawing/2014/main" id="{47278003-9A51-45FB-B95F-43B815FF5978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F8143C9-BEF5-435C-9FDD-AACD3EB16CD8}"/>
              </a:ext>
            </a:extLst>
          </p:cNvPr>
          <p:cNvSpPr txBox="1"/>
          <p:nvPr/>
        </p:nvSpPr>
        <p:spPr>
          <a:xfrm>
            <a:off x="10013453" y="1407075"/>
            <a:ext cx="21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75724AD7-C14D-4274-8151-5ABED352BDB1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57ADFA5-09BB-4F4A-A724-872312E45039}"/>
              </a:ext>
            </a:extLst>
          </p:cNvPr>
          <p:cNvSpPr txBox="1"/>
          <p:nvPr/>
        </p:nvSpPr>
        <p:spPr>
          <a:xfrm>
            <a:off x="-7693" y="703827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18" name="Łuk 17">
            <a:extLst>
              <a:ext uri="{FF2B5EF4-FFF2-40B4-BE49-F238E27FC236}">
                <a16:creationId xmlns:a16="http://schemas.microsoft.com/office/drawing/2014/main" id="{84FA55D0-1B27-43CE-9C5A-6FF6D9AE92A9}"/>
              </a:ext>
            </a:extLst>
          </p:cNvPr>
          <p:cNvSpPr/>
          <p:nvPr/>
        </p:nvSpPr>
        <p:spPr>
          <a:xfrm>
            <a:off x="2210891" y="1109288"/>
            <a:ext cx="932919" cy="958364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Łuk 18">
            <a:extLst>
              <a:ext uri="{FF2B5EF4-FFF2-40B4-BE49-F238E27FC236}">
                <a16:creationId xmlns:a16="http://schemas.microsoft.com/office/drawing/2014/main" id="{389CD4AE-2050-4E6A-B7D0-53F974F26628}"/>
              </a:ext>
            </a:extLst>
          </p:cNvPr>
          <p:cNvSpPr/>
          <p:nvPr/>
        </p:nvSpPr>
        <p:spPr>
          <a:xfrm rot="17317216">
            <a:off x="8599684" y="1212390"/>
            <a:ext cx="1545158" cy="1007828"/>
          </a:xfrm>
          <a:prstGeom prst="arc">
            <a:avLst>
              <a:gd name="adj1" fmla="val 16023882"/>
              <a:gd name="adj2" fmla="val 21036620"/>
            </a:avLst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C7A502C-7D35-47B7-A9A1-58115369BF22}"/>
              </a:ext>
            </a:extLst>
          </p:cNvPr>
          <p:cNvSpPr txBox="1"/>
          <p:nvPr/>
        </p:nvSpPr>
        <p:spPr>
          <a:xfrm>
            <a:off x="9451810" y="712123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21" name="Symbol zastępczy numeru slajdu 2">
            <a:extLst>
              <a:ext uri="{FF2B5EF4-FFF2-40B4-BE49-F238E27FC236}">
                <a16:creationId xmlns:a16="http://schemas.microsoft.com/office/drawing/2014/main" id="{95EB51A2-27CF-442C-A21E-7A285BD2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20217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5" name="Obraz 14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F6AC5274-DCE9-49C6-B642-A0ED923E1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546" y="704675"/>
            <a:ext cx="4037763" cy="5868099"/>
          </a:xfrm>
          <a:prstGeom prst="rect">
            <a:avLst/>
          </a:prstGeom>
        </p:spPr>
      </p:pic>
      <p:pic>
        <p:nvPicPr>
          <p:cNvPr id="13" name="Obraz 12" descr="Obraz zawierający zegar&#10;&#10;Opis wygenerowany automatycznie">
            <a:extLst>
              <a:ext uri="{FF2B5EF4-FFF2-40B4-BE49-F238E27FC236}">
                <a16:creationId xmlns:a16="http://schemas.microsoft.com/office/drawing/2014/main" id="{FAED3B03-1BE4-4813-B875-A3333FA030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55" y="958414"/>
            <a:ext cx="3860393" cy="561435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21" name="Obraz 20" descr="Obraz zawierający koszula&#10;&#10;Opis wygenerowany automatycznie">
            <a:extLst>
              <a:ext uri="{FF2B5EF4-FFF2-40B4-BE49-F238E27FC236}">
                <a16:creationId xmlns:a16="http://schemas.microsoft.com/office/drawing/2014/main" id="{642DE493-C368-4296-81AC-CBDCC81320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523" y="287231"/>
            <a:ext cx="4159106" cy="6044447"/>
          </a:xfrm>
          <a:prstGeom prst="rect">
            <a:avLst/>
          </a:prstGeom>
        </p:spPr>
      </p:pic>
      <p:pic>
        <p:nvPicPr>
          <p:cNvPr id="19" name="Obraz 18" descr="Obraz zawierający zegar&#10;&#10;Opis wygenerowany automatycznie">
            <a:extLst>
              <a:ext uri="{FF2B5EF4-FFF2-40B4-BE49-F238E27FC236}">
                <a16:creationId xmlns:a16="http://schemas.microsoft.com/office/drawing/2014/main" id="{FFDC4B9D-64B6-4EB6-B7D8-0FD48E96D6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53" y="593211"/>
            <a:ext cx="4190877" cy="6094999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22" name="Łuk 21">
            <a:extLst>
              <a:ext uri="{FF2B5EF4-FFF2-40B4-BE49-F238E27FC236}">
                <a16:creationId xmlns:a16="http://schemas.microsoft.com/office/drawing/2014/main" id="{8DFD1629-8C1C-4ADD-BEF3-F65EEFCD07C3}"/>
              </a:ext>
            </a:extLst>
          </p:cNvPr>
          <p:cNvSpPr/>
          <p:nvPr/>
        </p:nvSpPr>
        <p:spPr>
          <a:xfrm>
            <a:off x="2210891" y="1109288"/>
            <a:ext cx="932919" cy="958364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>
            <a:extLst>
              <a:ext uri="{FF2B5EF4-FFF2-40B4-BE49-F238E27FC236}">
                <a16:creationId xmlns:a16="http://schemas.microsoft.com/office/drawing/2014/main" id="{A8001850-E403-4AB8-A00B-6A0E1F91A098}"/>
              </a:ext>
            </a:extLst>
          </p:cNvPr>
          <p:cNvSpPr/>
          <p:nvPr/>
        </p:nvSpPr>
        <p:spPr>
          <a:xfrm rot="17317216">
            <a:off x="8599684" y="1212390"/>
            <a:ext cx="1545158" cy="1007828"/>
          </a:xfrm>
          <a:prstGeom prst="arc">
            <a:avLst>
              <a:gd name="adj1" fmla="val 16023882"/>
              <a:gd name="adj2" fmla="val 21036620"/>
            </a:avLst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Łuk 32">
            <a:extLst>
              <a:ext uri="{FF2B5EF4-FFF2-40B4-BE49-F238E27FC236}">
                <a16:creationId xmlns:a16="http://schemas.microsoft.com/office/drawing/2014/main" id="{5278ABD6-9C79-4ED1-BCC1-7255EA8FCC3C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>
            <a:extLst>
              <a:ext uri="{FF2B5EF4-FFF2-40B4-BE49-F238E27FC236}">
                <a16:creationId xmlns:a16="http://schemas.microsoft.com/office/drawing/2014/main" id="{981DEEA5-506D-4F6D-A85C-C0773D0AEAEA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numeru slajdu 2">
            <a:extLst>
              <a:ext uri="{FF2B5EF4-FFF2-40B4-BE49-F238E27FC236}">
                <a16:creationId xmlns:a16="http://schemas.microsoft.com/office/drawing/2014/main" id="{E75E28D8-82DF-4160-915E-6589D3BE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3EA979F-6BAA-4AC7-BC52-ED60D2FBDB36}"/>
              </a:ext>
            </a:extLst>
          </p:cNvPr>
          <p:cNvSpPr txBox="1"/>
          <p:nvPr/>
        </p:nvSpPr>
        <p:spPr>
          <a:xfrm>
            <a:off x="574894" y="1407075"/>
            <a:ext cx="21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98DB9AE-8EE6-4D90-9B35-810BEB845EC8}"/>
              </a:ext>
            </a:extLst>
          </p:cNvPr>
          <p:cNvSpPr txBox="1"/>
          <p:nvPr/>
        </p:nvSpPr>
        <p:spPr>
          <a:xfrm>
            <a:off x="10013453" y="1407075"/>
            <a:ext cx="21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49CCF60-467C-4950-B739-206B43ED506E}"/>
              </a:ext>
            </a:extLst>
          </p:cNvPr>
          <p:cNvSpPr txBox="1"/>
          <p:nvPr/>
        </p:nvSpPr>
        <p:spPr>
          <a:xfrm>
            <a:off x="-7693" y="703827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519013F-E768-464A-B653-78AC5A30CF36}"/>
              </a:ext>
            </a:extLst>
          </p:cNvPr>
          <p:cNvSpPr txBox="1"/>
          <p:nvPr/>
        </p:nvSpPr>
        <p:spPr>
          <a:xfrm>
            <a:off x="9451810" y="712123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</p:spTree>
    <p:extLst>
      <p:ext uri="{BB962C8B-B14F-4D97-AF65-F5344CB8AC3E}">
        <p14:creationId xmlns:p14="http://schemas.microsoft.com/office/powerpoint/2010/main" val="27703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">
        <p:fade/>
      </p:transition>
    </mc:Choice>
    <mc:Fallback xmlns="">
      <p:transition spd="med" advTm="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5" name="Obraz 14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F6AC5274-DCE9-49C6-B642-A0ED923E1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546" y="704675"/>
            <a:ext cx="4037763" cy="5868099"/>
          </a:xfrm>
          <a:prstGeom prst="rect">
            <a:avLst/>
          </a:prstGeom>
        </p:spPr>
      </p:pic>
      <p:pic>
        <p:nvPicPr>
          <p:cNvPr id="13" name="Obraz 12" descr="Obraz zawierający zegar&#10;&#10;Opis wygenerowany automatycznie">
            <a:extLst>
              <a:ext uri="{FF2B5EF4-FFF2-40B4-BE49-F238E27FC236}">
                <a16:creationId xmlns:a16="http://schemas.microsoft.com/office/drawing/2014/main" id="{FAED3B03-1BE4-4813-B875-A3333FA030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55" y="958414"/>
            <a:ext cx="3860393" cy="561435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21" name="Obraz 20" descr="Obraz zawierający koszula&#10;&#10;Opis wygenerowany automatycznie">
            <a:extLst>
              <a:ext uri="{FF2B5EF4-FFF2-40B4-BE49-F238E27FC236}">
                <a16:creationId xmlns:a16="http://schemas.microsoft.com/office/drawing/2014/main" id="{642DE493-C368-4296-81AC-CBDCC81320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523" y="287231"/>
            <a:ext cx="4159106" cy="6044447"/>
          </a:xfrm>
          <a:prstGeom prst="rect">
            <a:avLst/>
          </a:prstGeom>
        </p:spPr>
      </p:pic>
      <p:pic>
        <p:nvPicPr>
          <p:cNvPr id="19" name="Obraz 18" descr="Obraz zawierający zegar&#10;&#10;Opis wygenerowany automatycznie">
            <a:extLst>
              <a:ext uri="{FF2B5EF4-FFF2-40B4-BE49-F238E27FC236}">
                <a16:creationId xmlns:a16="http://schemas.microsoft.com/office/drawing/2014/main" id="{FFDC4B9D-64B6-4EB6-B7D8-0FD48E96D6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53" y="593211"/>
            <a:ext cx="4190877" cy="6094999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22" name="Łuk 21">
            <a:extLst>
              <a:ext uri="{FF2B5EF4-FFF2-40B4-BE49-F238E27FC236}">
                <a16:creationId xmlns:a16="http://schemas.microsoft.com/office/drawing/2014/main" id="{8DFD1629-8C1C-4ADD-BEF3-F65EEFCD07C3}"/>
              </a:ext>
            </a:extLst>
          </p:cNvPr>
          <p:cNvSpPr/>
          <p:nvPr/>
        </p:nvSpPr>
        <p:spPr>
          <a:xfrm>
            <a:off x="2210891" y="1109288"/>
            <a:ext cx="932919" cy="958364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>
            <a:extLst>
              <a:ext uri="{FF2B5EF4-FFF2-40B4-BE49-F238E27FC236}">
                <a16:creationId xmlns:a16="http://schemas.microsoft.com/office/drawing/2014/main" id="{A8001850-E403-4AB8-A00B-6A0E1F91A098}"/>
              </a:ext>
            </a:extLst>
          </p:cNvPr>
          <p:cNvSpPr/>
          <p:nvPr/>
        </p:nvSpPr>
        <p:spPr>
          <a:xfrm rot="17317216">
            <a:off x="8599684" y="1212390"/>
            <a:ext cx="1545158" cy="1007828"/>
          </a:xfrm>
          <a:prstGeom prst="arc">
            <a:avLst>
              <a:gd name="adj1" fmla="val 16023882"/>
              <a:gd name="adj2" fmla="val 21036620"/>
            </a:avLst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78DE187-ECCA-4D9C-A54A-3B4B0B55C044}"/>
              </a:ext>
            </a:extLst>
          </p:cNvPr>
          <p:cNvSpPr txBox="1"/>
          <p:nvPr/>
        </p:nvSpPr>
        <p:spPr>
          <a:xfrm>
            <a:off x="24210" y="169452"/>
            <a:ext cx="3945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  <p:sp>
        <p:nvSpPr>
          <p:cNvPr id="27" name="Łuk 26">
            <a:extLst>
              <a:ext uri="{FF2B5EF4-FFF2-40B4-BE49-F238E27FC236}">
                <a16:creationId xmlns:a16="http://schemas.microsoft.com/office/drawing/2014/main" id="{65C6A451-4735-40F0-89C7-9455D68721EE}"/>
              </a:ext>
            </a:extLst>
          </p:cNvPr>
          <p:cNvSpPr/>
          <p:nvPr/>
        </p:nvSpPr>
        <p:spPr>
          <a:xfrm>
            <a:off x="3081220" y="572119"/>
            <a:ext cx="991049" cy="136620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Łuk 28">
            <a:extLst>
              <a:ext uri="{FF2B5EF4-FFF2-40B4-BE49-F238E27FC236}">
                <a16:creationId xmlns:a16="http://schemas.microsoft.com/office/drawing/2014/main" id="{EA955FF7-FDCA-40EF-A1E7-A0CCC3E08287}"/>
              </a:ext>
            </a:extLst>
          </p:cNvPr>
          <p:cNvSpPr/>
          <p:nvPr/>
        </p:nvSpPr>
        <p:spPr>
          <a:xfrm rot="15598972">
            <a:off x="7970375" y="661267"/>
            <a:ext cx="1589298" cy="1141993"/>
          </a:xfrm>
          <a:prstGeom prst="arc">
            <a:avLst>
              <a:gd name="adj1" fmla="val 16640477"/>
              <a:gd name="adj2" fmla="val 304523"/>
            </a:avLst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950DF40-CD05-418F-92B2-FF187C8F36AA}"/>
              </a:ext>
            </a:extLst>
          </p:cNvPr>
          <p:cNvSpPr txBox="1"/>
          <p:nvPr/>
        </p:nvSpPr>
        <p:spPr>
          <a:xfrm>
            <a:off x="8410049" y="66053"/>
            <a:ext cx="4384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  <p:sp>
        <p:nvSpPr>
          <p:cNvPr id="33" name="Łuk 32">
            <a:extLst>
              <a:ext uri="{FF2B5EF4-FFF2-40B4-BE49-F238E27FC236}">
                <a16:creationId xmlns:a16="http://schemas.microsoft.com/office/drawing/2014/main" id="{5278ABD6-9C79-4ED1-BCC1-7255EA8FCC3C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>
            <a:extLst>
              <a:ext uri="{FF2B5EF4-FFF2-40B4-BE49-F238E27FC236}">
                <a16:creationId xmlns:a16="http://schemas.microsoft.com/office/drawing/2014/main" id="{981DEEA5-506D-4F6D-A85C-C0773D0AEAEA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numeru slajdu 2">
            <a:extLst>
              <a:ext uri="{FF2B5EF4-FFF2-40B4-BE49-F238E27FC236}">
                <a16:creationId xmlns:a16="http://schemas.microsoft.com/office/drawing/2014/main" id="{01328033-6A71-4329-89CC-F4FA2F3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9ED6D0E-4143-4F8C-9BAD-FB3EFAC98924}"/>
              </a:ext>
            </a:extLst>
          </p:cNvPr>
          <p:cNvSpPr txBox="1"/>
          <p:nvPr/>
        </p:nvSpPr>
        <p:spPr>
          <a:xfrm>
            <a:off x="574894" y="1407075"/>
            <a:ext cx="21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7F31E654-EF9A-469F-A49F-63B61B525E08}"/>
              </a:ext>
            </a:extLst>
          </p:cNvPr>
          <p:cNvSpPr txBox="1"/>
          <p:nvPr/>
        </p:nvSpPr>
        <p:spPr>
          <a:xfrm>
            <a:off x="10013453" y="1407075"/>
            <a:ext cx="21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2598947E-2972-4194-9E89-630053D93E9B}"/>
              </a:ext>
            </a:extLst>
          </p:cNvPr>
          <p:cNvSpPr txBox="1"/>
          <p:nvPr/>
        </p:nvSpPr>
        <p:spPr>
          <a:xfrm>
            <a:off x="-7693" y="703827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0D1A0598-94EE-40C5-B74A-956C3817BC21}"/>
              </a:ext>
            </a:extLst>
          </p:cNvPr>
          <p:cNvSpPr txBox="1"/>
          <p:nvPr/>
        </p:nvSpPr>
        <p:spPr>
          <a:xfrm>
            <a:off x="9451810" y="712123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</p:spTree>
    <p:extLst>
      <p:ext uri="{BB962C8B-B14F-4D97-AF65-F5344CB8AC3E}">
        <p14:creationId xmlns:p14="http://schemas.microsoft.com/office/powerpoint/2010/main" val="3388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9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4" name="Obraz 13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60F96E1C-0A09-4254-8729-6E550355D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7" y="-591802"/>
            <a:ext cx="5375329" cy="7812000"/>
          </a:xfrm>
          <a:prstGeom prst="rect">
            <a:avLst/>
          </a:prstGeom>
        </p:spPr>
      </p:pic>
      <p:pic>
        <p:nvPicPr>
          <p:cNvPr id="22" name="Obraz 21" descr="Obraz zawierający koszula&#10;&#10;Opis wygenerowany automatycznie">
            <a:extLst>
              <a:ext uri="{FF2B5EF4-FFF2-40B4-BE49-F238E27FC236}">
                <a16:creationId xmlns:a16="http://schemas.microsoft.com/office/drawing/2014/main" id="{ABEB43D1-04C5-45B9-8FC0-203337788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DFCF4BD-2852-4C47-BD27-4CE12E39DFEB}"/>
              </a:ext>
            </a:extLst>
          </p:cNvPr>
          <p:cNvSpPr txBox="1"/>
          <p:nvPr/>
        </p:nvSpPr>
        <p:spPr>
          <a:xfrm>
            <a:off x="6659584" y="470504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0DD3E6C-0552-4553-856E-6DB4D3603F93}"/>
              </a:ext>
            </a:extLst>
          </p:cNvPr>
          <p:cNvSpPr txBox="1"/>
          <p:nvPr/>
        </p:nvSpPr>
        <p:spPr>
          <a:xfrm>
            <a:off x="289657" y="324364"/>
            <a:ext cx="25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DD4094E-93F4-410F-A1AB-13ED34B687AA}"/>
              </a:ext>
            </a:extLst>
          </p:cNvPr>
          <p:cNvSpPr txBox="1"/>
          <p:nvPr/>
        </p:nvSpPr>
        <p:spPr>
          <a:xfrm>
            <a:off x="5748527" y="2106365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Poznać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1EEF60A-2F3B-47A9-B949-DA98FEC0E755}"/>
              </a:ext>
            </a:extLst>
          </p:cNvPr>
          <p:cNvSpPr txBox="1"/>
          <p:nvPr/>
        </p:nvSpPr>
        <p:spPr>
          <a:xfrm>
            <a:off x="5748527" y="2815060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Pokochać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33CAF772-7104-429E-AD88-AA61CB63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44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4" name="Obraz 13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60F96E1C-0A09-4254-8729-6E550355DE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7" y="-591802"/>
            <a:ext cx="5375329" cy="7812000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DFCF4BD-2852-4C47-BD27-4CE12E39DFEB}"/>
              </a:ext>
            </a:extLst>
          </p:cNvPr>
          <p:cNvSpPr txBox="1"/>
          <p:nvPr/>
        </p:nvSpPr>
        <p:spPr>
          <a:xfrm>
            <a:off x="6659584" y="470504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DD4094E-93F4-410F-A1AB-13ED34B687AA}"/>
              </a:ext>
            </a:extLst>
          </p:cNvPr>
          <p:cNvSpPr txBox="1"/>
          <p:nvPr/>
        </p:nvSpPr>
        <p:spPr>
          <a:xfrm>
            <a:off x="5748527" y="2106365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Poznać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1EEF60A-2F3B-47A9-B949-DA98FEC0E755}"/>
              </a:ext>
            </a:extLst>
          </p:cNvPr>
          <p:cNvSpPr txBox="1"/>
          <p:nvPr/>
        </p:nvSpPr>
        <p:spPr>
          <a:xfrm>
            <a:off x="5748527" y="2815060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Pokochać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33CAF772-7104-429E-AD88-AA61CB63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E7D642A-029A-4C4C-BE96-D2AB03890C45}"/>
              </a:ext>
            </a:extLst>
          </p:cNvPr>
          <p:cNvSpPr txBox="1"/>
          <p:nvPr/>
        </p:nvSpPr>
        <p:spPr>
          <a:xfrm>
            <a:off x="289657" y="324364"/>
            <a:ext cx="25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(płciowe Ja)</a:t>
            </a:r>
          </a:p>
        </p:txBody>
      </p:sp>
      <p:pic>
        <p:nvPicPr>
          <p:cNvPr id="22" name="Obraz 21" descr="Obraz zawierający koszula&#10;&#10;Opis wygenerowany automatycznie">
            <a:extLst>
              <a:ext uri="{FF2B5EF4-FFF2-40B4-BE49-F238E27FC236}">
                <a16:creationId xmlns:a16="http://schemas.microsoft.com/office/drawing/2014/main" id="{ABEB43D1-04C5-45B9-8FC0-203337788A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pic>
        <p:nvPicPr>
          <p:cNvPr id="16" name="Zebra_jedyna">
            <a:hlinkClick r:id="" action="ppaction://media"/>
            <a:extLst>
              <a:ext uri="{FF2B5EF4-FFF2-40B4-BE49-F238E27FC236}">
                <a16:creationId xmlns:a16="http://schemas.microsoft.com/office/drawing/2014/main" id="{E7BD0734-E6E7-4DC5-9FAA-EB2B7AD55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 rotWithShape="1">
          <a:blip r:embed="rId8"/>
          <a:srcRect t="11938" b="11938"/>
          <a:stretch>
            <a:fillRect/>
          </a:stretch>
        </p:blipFill>
        <p:spPr>
          <a:xfrm>
            <a:off x="-187519" y="-211905"/>
            <a:ext cx="12567038" cy="713920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C385A0C-D717-4EE3-A290-09981AE2BFDF}"/>
              </a:ext>
            </a:extLst>
          </p:cNvPr>
          <p:cNvSpPr txBox="1"/>
          <p:nvPr/>
        </p:nvSpPr>
        <p:spPr>
          <a:xfrm>
            <a:off x="263351" y="334929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Nawet w filmach animowanych podkreśla się indywidualność i niepowtarzalność jednostki oraz jej wartość.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93EAADA-2EB8-4825-B9B6-C01A2666AEDD}"/>
              </a:ext>
            </a:extLst>
          </p:cNvPr>
          <p:cNvSpPr txBox="1"/>
          <p:nvPr/>
        </p:nvSpPr>
        <p:spPr>
          <a:xfrm>
            <a:off x="206524" y="6265961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Fragment filmu „Madagaskar 2”, </a:t>
            </a:r>
            <a:r>
              <a:rPr lang="pl-PL" dirty="0" err="1">
                <a:solidFill>
                  <a:schemeClr val="bg1"/>
                </a:solidFill>
              </a:rPr>
              <a:t>prod</a:t>
            </a:r>
            <a:r>
              <a:rPr lang="pl-PL" dirty="0">
                <a:solidFill>
                  <a:schemeClr val="bg1"/>
                </a:solidFill>
              </a:rPr>
              <a:t>. Mireille </a:t>
            </a:r>
            <a:r>
              <a:rPr lang="pl-PL" dirty="0" err="1">
                <a:solidFill>
                  <a:schemeClr val="bg1"/>
                </a:solidFill>
              </a:rPr>
              <a:t>Soria</a:t>
            </a:r>
            <a:r>
              <a:rPr lang="pl-PL" dirty="0">
                <a:solidFill>
                  <a:schemeClr val="bg1"/>
                </a:solidFill>
              </a:rPr>
              <a:t>, Mark Swift, rok 2008</a:t>
            </a:r>
          </a:p>
        </p:txBody>
      </p:sp>
    </p:spTree>
    <p:extLst>
      <p:ext uri="{BB962C8B-B14F-4D97-AF65-F5344CB8AC3E}">
        <p14:creationId xmlns:p14="http://schemas.microsoft.com/office/powerpoint/2010/main" val="42426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62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4" name="Obraz 13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60F96E1C-0A09-4254-8729-6E550355D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7" y="-591802"/>
            <a:ext cx="5375329" cy="7812000"/>
          </a:xfrm>
          <a:prstGeom prst="rect">
            <a:avLst/>
          </a:prstGeom>
        </p:spPr>
      </p:pic>
      <p:pic>
        <p:nvPicPr>
          <p:cNvPr id="22" name="Obraz 21" descr="Obraz zawierający koszula&#10;&#10;Opis wygenerowany automatycznie">
            <a:extLst>
              <a:ext uri="{FF2B5EF4-FFF2-40B4-BE49-F238E27FC236}">
                <a16:creationId xmlns:a16="http://schemas.microsoft.com/office/drawing/2014/main" id="{ABEB43D1-04C5-45B9-8FC0-203337788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DFCF4BD-2852-4C47-BD27-4CE12E39DFEB}"/>
              </a:ext>
            </a:extLst>
          </p:cNvPr>
          <p:cNvSpPr txBox="1"/>
          <p:nvPr/>
        </p:nvSpPr>
        <p:spPr>
          <a:xfrm>
            <a:off x="6659584" y="470504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DD4094E-93F4-410F-A1AB-13ED34B687AA}"/>
              </a:ext>
            </a:extLst>
          </p:cNvPr>
          <p:cNvSpPr txBox="1"/>
          <p:nvPr/>
        </p:nvSpPr>
        <p:spPr>
          <a:xfrm>
            <a:off x="5748527" y="2106365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Poznać właśnie Ciebie.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1EEF60A-2F3B-47A9-B949-DA98FEC0E755}"/>
              </a:ext>
            </a:extLst>
          </p:cNvPr>
          <p:cNvSpPr txBox="1"/>
          <p:nvPr/>
        </p:nvSpPr>
        <p:spPr>
          <a:xfrm>
            <a:off x="5748527" y="2815060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Pokochać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F4CFFD5A-45EF-4A0C-9419-9E162021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72FBCE8-3B5A-4351-8297-3A205BCA9FAD}"/>
              </a:ext>
            </a:extLst>
          </p:cNvPr>
          <p:cNvSpPr txBox="1"/>
          <p:nvPr/>
        </p:nvSpPr>
        <p:spPr>
          <a:xfrm>
            <a:off x="289657" y="324364"/>
            <a:ext cx="25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</p:spTree>
    <p:extLst>
      <p:ext uri="{BB962C8B-B14F-4D97-AF65-F5344CB8AC3E}">
        <p14:creationId xmlns:p14="http://schemas.microsoft.com/office/powerpoint/2010/main" val="35482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4" name="Obraz 13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60F96E1C-0A09-4254-8729-6E550355D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7" y="-591802"/>
            <a:ext cx="5375329" cy="7812000"/>
          </a:xfrm>
          <a:prstGeom prst="rect">
            <a:avLst/>
          </a:prstGeom>
        </p:spPr>
      </p:pic>
      <p:pic>
        <p:nvPicPr>
          <p:cNvPr id="22" name="Obraz 21" descr="Obraz zawierający koszula&#10;&#10;Opis wygenerowany automatycznie">
            <a:extLst>
              <a:ext uri="{FF2B5EF4-FFF2-40B4-BE49-F238E27FC236}">
                <a16:creationId xmlns:a16="http://schemas.microsoft.com/office/drawing/2014/main" id="{ABEB43D1-04C5-45B9-8FC0-203337788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DFCF4BD-2852-4C47-BD27-4CE12E39DFEB}"/>
              </a:ext>
            </a:extLst>
          </p:cNvPr>
          <p:cNvSpPr txBox="1"/>
          <p:nvPr/>
        </p:nvSpPr>
        <p:spPr>
          <a:xfrm>
            <a:off x="6659584" y="470504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DD4094E-93F4-410F-A1AB-13ED34B687AA}"/>
              </a:ext>
            </a:extLst>
          </p:cNvPr>
          <p:cNvSpPr txBox="1"/>
          <p:nvPr/>
        </p:nvSpPr>
        <p:spPr>
          <a:xfrm>
            <a:off x="5748527" y="2106365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Poznać właśnie Ciebie.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1EEF60A-2F3B-47A9-B949-DA98FEC0E755}"/>
              </a:ext>
            </a:extLst>
          </p:cNvPr>
          <p:cNvSpPr txBox="1"/>
          <p:nvPr/>
        </p:nvSpPr>
        <p:spPr>
          <a:xfrm>
            <a:off x="5748527" y="2815060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Pokochać tylko Ciebie.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3129725F-566C-46BB-8587-99D5138A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5A9C344-D216-4BD5-A5B7-CD0C051F63CE}"/>
              </a:ext>
            </a:extLst>
          </p:cNvPr>
          <p:cNvSpPr txBox="1"/>
          <p:nvPr/>
        </p:nvSpPr>
        <p:spPr>
          <a:xfrm>
            <a:off x="289657" y="324364"/>
            <a:ext cx="25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</p:spTree>
    <p:extLst>
      <p:ext uri="{BB962C8B-B14F-4D97-AF65-F5344CB8AC3E}">
        <p14:creationId xmlns:p14="http://schemas.microsoft.com/office/powerpoint/2010/main" val="14846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sp>
        <p:nvSpPr>
          <p:cNvPr id="6" name="Symbol zastępczy numeru slajdu 2">
            <a:extLst>
              <a:ext uri="{FF2B5EF4-FFF2-40B4-BE49-F238E27FC236}">
                <a16:creationId xmlns:a16="http://schemas.microsoft.com/office/drawing/2014/main" id="{0214A117-9557-46BB-AC5F-F64D33F1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4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4" name="Obraz 13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60F96E1C-0A09-4254-8729-6E550355D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7" y="-591802"/>
            <a:ext cx="5375329" cy="7812000"/>
          </a:xfrm>
          <a:prstGeom prst="rect">
            <a:avLst/>
          </a:prstGeom>
        </p:spPr>
      </p:pic>
      <p:pic>
        <p:nvPicPr>
          <p:cNvPr id="22" name="Obraz 21" descr="Obraz zawierający koszula&#10;&#10;Opis wygenerowany automatycznie">
            <a:extLst>
              <a:ext uri="{FF2B5EF4-FFF2-40B4-BE49-F238E27FC236}">
                <a16:creationId xmlns:a16="http://schemas.microsoft.com/office/drawing/2014/main" id="{ABEB43D1-04C5-45B9-8FC0-203337788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DFCF4BD-2852-4C47-BD27-4CE12E39DFEB}"/>
              </a:ext>
            </a:extLst>
          </p:cNvPr>
          <p:cNvSpPr txBox="1"/>
          <p:nvPr/>
        </p:nvSpPr>
        <p:spPr>
          <a:xfrm>
            <a:off x="6659584" y="470504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DD4094E-93F4-410F-A1AB-13ED34B687AA}"/>
              </a:ext>
            </a:extLst>
          </p:cNvPr>
          <p:cNvSpPr txBox="1"/>
          <p:nvPr/>
        </p:nvSpPr>
        <p:spPr>
          <a:xfrm>
            <a:off x="5748527" y="2106365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Poznać właśnie Ciebie.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1EEF60A-2F3B-47A9-B949-DA98FEC0E755}"/>
              </a:ext>
            </a:extLst>
          </p:cNvPr>
          <p:cNvSpPr txBox="1"/>
          <p:nvPr/>
        </p:nvSpPr>
        <p:spPr>
          <a:xfrm>
            <a:off x="5748527" y="2815060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Pokochać tylko Ciebie.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C6B08D8-0BE5-4817-90B2-0AE88D6D9B9B}"/>
              </a:ext>
            </a:extLst>
          </p:cNvPr>
          <p:cNvSpPr txBox="1"/>
          <p:nvPr/>
        </p:nvSpPr>
        <p:spPr>
          <a:xfrm>
            <a:off x="5748527" y="3523755"/>
            <a:ext cx="6470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Poślubić Ciebie na zawsze.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02A43CE9-8C04-462D-BE16-796F4070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FFB30DA-68A4-4460-9C45-051C6291FB24}"/>
              </a:ext>
            </a:extLst>
          </p:cNvPr>
          <p:cNvSpPr txBox="1"/>
          <p:nvPr/>
        </p:nvSpPr>
        <p:spPr>
          <a:xfrm>
            <a:off x="289657" y="324364"/>
            <a:ext cx="25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</p:spTree>
    <p:extLst>
      <p:ext uri="{BB962C8B-B14F-4D97-AF65-F5344CB8AC3E}">
        <p14:creationId xmlns:p14="http://schemas.microsoft.com/office/powerpoint/2010/main" val="3992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2CE9451-3AF5-48B1-92C5-E64B193D2643}"/>
              </a:ext>
            </a:extLst>
          </p:cNvPr>
          <p:cNvSpPr txBox="1"/>
          <p:nvPr/>
        </p:nvSpPr>
        <p:spPr>
          <a:xfrm>
            <a:off x="3852179" y="1539262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BFAD993-9278-466E-9A3C-FE629A9D5A8F}"/>
              </a:ext>
            </a:extLst>
          </p:cNvPr>
          <p:cNvSpPr txBox="1"/>
          <p:nvPr/>
        </p:nvSpPr>
        <p:spPr>
          <a:xfrm>
            <a:off x="3616050" y="3444428"/>
            <a:ext cx="4740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rgbClr val="AF1A1C"/>
                </a:solidFill>
                <a:latin typeface="Montserrat Black" panose="00000A00000000000000" pitchFamily="50" charset="-18"/>
              </a:rPr>
              <a:t>PSYCHE (psychika)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6AE194E-AF27-43B4-899D-4753567E7D47}"/>
              </a:ext>
            </a:extLst>
          </p:cNvPr>
          <p:cNvSpPr txBox="1"/>
          <p:nvPr/>
        </p:nvSpPr>
        <p:spPr>
          <a:xfrm>
            <a:off x="3616050" y="5324785"/>
            <a:ext cx="4740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rgbClr val="D1292A"/>
                </a:solidFill>
                <a:latin typeface="Montserrat Black" panose="00000A00000000000000" pitchFamily="50" charset="-18"/>
              </a:rPr>
              <a:t>SOMA (ciało)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924719C-85E8-4CD4-AF80-70016BC40909}"/>
              </a:ext>
            </a:extLst>
          </p:cNvPr>
          <p:cNvSpPr txBox="1"/>
          <p:nvPr/>
        </p:nvSpPr>
        <p:spPr>
          <a:xfrm>
            <a:off x="2834415" y="52079"/>
            <a:ext cx="3809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PŁEĆ 3D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DF865E1-B70C-480D-9910-DD1AB438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135959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21" y="-904973"/>
            <a:ext cx="6161192" cy="89540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283" y="-303474"/>
            <a:ext cx="5567005" cy="80905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B78E221-6427-4DE9-B028-FA8F73543F84}"/>
              </a:ext>
            </a:extLst>
          </p:cNvPr>
          <p:cNvSpPr txBox="1"/>
          <p:nvPr/>
        </p:nvSpPr>
        <p:spPr>
          <a:xfrm>
            <a:off x="9350041" y="48962"/>
            <a:ext cx="2830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18" name="Łuk 17">
            <a:extLst>
              <a:ext uri="{FF2B5EF4-FFF2-40B4-BE49-F238E27FC236}">
                <a16:creationId xmlns:a16="http://schemas.microsoft.com/office/drawing/2014/main" id="{E73979C3-E4E0-476B-B82D-805EEA01E58A}"/>
              </a:ext>
            </a:extLst>
          </p:cNvPr>
          <p:cNvSpPr/>
          <p:nvPr/>
        </p:nvSpPr>
        <p:spPr>
          <a:xfrm rot="17398666">
            <a:off x="8386261" y="384598"/>
            <a:ext cx="1093978" cy="876229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FCB37D0-E0BB-441D-8E25-DE63AC58A9D8}"/>
              </a:ext>
            </a:extLst>
          </p:cNvPr>
          <p:cNvSpPr txBox="1"/>
          <p:nvPr/>
        </p:nvSpPr>
        <p:spPr>
          <a:xfrm>
            <a:off x="1065601" y="530325"/>
            <a:ext cx="4740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D1292A"/>
                </a:solidFill>
                <a:latin typeface="Montserrat Black" panose="00000A00000000000000" pitchFamily="50" charset="-18"/>
              </a:rPr>
              <a:t>PŁEĆ SOMATYCZNA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D632461-54F4-45C5-A522-BE38784487A1}"/>
              </a:ext>
            </a:extLst>
          </p:cNvPr>
          <p:cNvSpPr txBox="1"/>
          <p:nvPr/>
        </p:nvSpPr>
        <p:spPr>
          <a:xfrm>
            <a:off x="669420" y="1902483"/>
            <a:ext cx="4976994" cy="385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endParaRPr lang="pl-PL" sz="36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  <a:p>
            <a:pPr algn="ctr" defTabSz="914349">
              <a:lnSpc>
                <a:spcPct val="150000"/>
              </a:lnSpc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jest to istotna właściwość organizmów dymorficznych</a:t>
            </a:r>
          </a:p>
        </p:txBody>
      </p:sp>
    </p:spTree>
    <p:extLst>
      <p:ext uri="{BB962C8B-B14F-4D97-AF65-F5344CB8AC3E}">
        <p14:creationId xmlns:p14="http://schemas.microsoft.com/office/powerpoint/2010/main" val="4227235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2" name="Obraz 11" descr="Obraz zawierający zegar&#10;&#10;Opis wygenerowany automatycznie">
            <a:extLst>
              <a:ext uri="{FF2B5EF4-FFF2-40B4-BE49-F238E27FC236}">
                <a16:creationId xmlns:a16="http://schemas.microsoft.com/office/drawing/2014/main" id="{E234EF26-8FD3-4F5F-9CD3-AC1F51DAE4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8" y="-860026"/>
            <a:ext cx="5739063" cy="8346601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7C84ABD-C5AA-4665-8C29-9463459178F5}"/>
              </a:ext>
            </a:extLst>
          </p:cNvPr>
          <p:cNvSpPr txBox="1"/>
          <p:nvPr/>
        </p:nvSpPr>
        <p:spPr>
          <a:xfrm>
            <a:off x="5928830" y="530325"/>
            <a:ext cx="4740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rgbClr val="AF1A1C"/>
                </a:solidFill>
                <a:latin typeface="Montserrat Black" panose="00000A00000000000000" pitchFamily="50" charset="-18"/>
              </a:rPr>
              <a:t>PŁEĆ PSYCHICZNA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9E66EB5-B87F-40B2-9568-282BB90245F2}"/>
              </a:ext>
            </a:extLst>
          </p:cNvPr>
          <p:cNvSpPr txBox="1"/>
          <p:nvPr/>
        </p:nvSpPr>
        <p:spPr>
          <a:xfrm>
            <a:off x="307120" y="324364"/>
            <a:ext cx="2937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A0C05E0-52C3-480B-BE1B-5DE03F1CECEA}"/>
              </a:ext>
            </a:extLst>
          </p:cNvPr>
          <p:cNvSpPr txBox="1"/>
          <p:nvPr/>
        </p:nvSpPr>
        <p:spPr>
          <a:xfrm>
            <a:off x="5692278" y="2707826"/>
            <a:ext cx="4976994" cy="2190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endParaRPr lang="pl-PL" sz="36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  <a:p>
            <a:pPr algn="ctr" defTabSz="914349">
              <a:lnSpc>
                <a:spcPct val="150000"/>
              </a:lnSpc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sprawia, że ludzie łączą się w pary</a:t>
            </a:r>
          </a:p>
        </p:txBody>
      </p:sp>
    </p:spTree>
    <p:extLst>
      <p:ext uri="{BB962C8B-B14F-4D97-AF65-F5344CB8AC3E}">
        <p14:creationId xmlns:p14="http://schemas.microsoft.com/office/powerpoint/2010/main" val="855870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4" name="Obraz 13" descr="Obraz zawierający drzewo, koszula&#10;&#10;Opis wygenerowany automatycznie">
            <a:extLst>
              <a:ext uri="{FF2B5EF4-FFF2-40B4-BE49-F238E27FC236}">
                <a16:creationId xmlns:a16="http://schemas.microsoft.com/office/drawing/2014/main" id="{60F96E1C-0A09-4254-8729-6E550355D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7" y="-591802"/>
            <a:ext cx="5375329" cy="7812000"/>
          </a:xfrm>
          <a:prstGeom prst="rect">
            <a:avLst/>
          </a:prstGeom>
        </p:spPr>
      </p:pic>
      <p:pic>
        <p:nvPicPr>
          <p:cNvPr id="22" name="Obraz 21" descr="Obraz zawierający koszula&#10;&#10;Opis wygenerowany automatycznie">
            <a:extLst>
              <a:ext uri="{FF2B5EF4-FFF2-40B4-BE49-F238E27FC236}">
                <a16:creationId xmlns:a16="http://schemas.microsoft.com/office/drawing/2014/main" id="{ABEB43D1-04C5-45B9-8FC0-203337788A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DFCF4BD-2852-4C47-BD27-4CE12E39DFEB}"/>
              </a:ext>
            </a:extLst>
          </p:cNvPr>
          <p:cNvSpPr txBox="1"/>
          <p:nvPr/>
        </p:nvSpPr>
        <p:spPr>
          <a:xfrm>
            <a:off x="6659584" y="470504"/>
            <a:ext cx="45366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6000" b="1" dirty="0">
                <a:solidFill>
                  <a:srgbClr val="273144"/>
                </a:solidFill>
                <a:latin typeface="Montserrat" panose="00000500000000000000" pitchFamily="50" charset="-18"/>
              </a:rPr>
              <a:t>JA</a:t>
            </a:r>
          </a:p>
          <a:p>
            <a:pPr algn="ctr" defTabSz="914349">
              <a:defRPr/>
            </a:pPr>
            <a:r>
              <a:rPr lang="pl-PL" sz="6000" b="1" dirty="0">
                <a:solidFill>
                  <a:srgbClr val="273144"/>
                </a:solidFill>
                <a:latin typeface="Montserrat" panose="00000500000000000000" pitchFamily="50" charset="-18"/>
              </a:rPr>
              <a:t>PŁCIOWE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C6B08D8-0BE5-4817-90B2-0AE88D6D9B9B}"/>
              </a:ext>
            </a:extLst>
          </p:cNvPr>
          <p:cNvSpPr txBox="1"/>
          <p:nvPr/>
        </p:nvSpPr>
        <p:spPr>
          <a:xfrm>
            <a:off x="5748527" y="3523755"/>
            <a:ext cx="647080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Kocham tylko Ciebie. </a:t>
            </a:r>
          </a:p>
          <a:p>
            <a:pPr defTabSz="914349">
              <a:defRPr/>
            </a:pPr>
            <a:r>
              <a:rPr lang="pl-PL" sz="3400" b="1" dirty="0">
                <a:solidFill>
                  <a:schemeClr val="bg1"/>
                </a:solidFill>
                <a:latin typeface="Montserrat" panose="00000500000000000000" pitchFamily="50" charset="-18"/>
              </a:rPr>
              <a:t>Na zawsze.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02A43CE9-8C04-462D-BE16-796F4070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FFB30DA-68A4-4460-9C45-051C6291FB24}"/>
              </a:ext>
            </a:extLst>
          </p:cNvPr>
          <p:cNvSpPr txBox="1"/>
          <p:nvPr/>
        </p:nvSpPr>
        <p:spPr>
          <a:xfrm>
            <a:off x="111855" y="324364"/>
            <a:ext cx="2511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50" charset="-18"/>
              </a:rPr>
              <a:t>INTELECTUS (rozumność)</a:t>
            </a:r>
          </a:p>
        </p:txBody>
      </p:sp>
    </p:spTree>
    <p:extLst>
      <p:ext uri="{BB962C8B-B14F-4D97-AF65-F5344CB8AC3E}">
        <p14:creationId xmlns:p14="http://schemas.microsoft.com/office/powerpoint/2010/main" val="102183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342" y="1019144"/>
            <a:ext cx="4281726" cy="622265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3A09E5C-930D-4B13-A287-0CAD331D92AC}"/>
              </a:ext>
            </a:extLst>
          </p:cNvPr>
          <p:cNvSpPr txBox="1"/>
          <p:nvPr/>
        </p:nvSpPr>
        <p:spPr>
          <a:xfrm>
            <a:off x="896112" y="391153"/>
            <a:ext cx="9180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Płeć człowieka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A699429-C3D4-455E-9DF1-D4EA538719C1}"/>
              </a:ext>
            </a:extLst>
          </p:cNvPr>
          <p:cNvSpPr txBox="1"/>
          <p:nvPr/>
        </p:nvSpPr>
        <p:spPr>
          <a:xfrm>
            <a:off x="1413938" y="1405288"/>
            <a:ext cx="8060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2400" b="1" dirty="0">
                <a:solidFill>
                  <a:schemeClr val="bg1"/>
                </a:solidFill>
                <a:latin typeface="Montserrat" panose="00000500000000000000" pitchFamily="50" charset="-18"/>
              </a:rPr>
              <a:t>jest to istotna właściwość organizmów dymorficznych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A463EF-D29A-4360-B80A-D3C621BE5EDB}"/>
              </a:ext>
            </a:extLst>
          </p:cNvPr>
          <p:cNvSpPr txBox="1"/>
          <p:nvPr/>
        </p:nvSpPr>
        <p:spPr>
          <a:xfrm>
            <a:off x="2573021" y="2469047"/>
            <a:ext cx="6643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która sprawia,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845103D-420C-4760-BB7C-18474E15D6B3}"/>
              </a:ext>
            </a:extLst>
          </p:cNvPr>
          <p:cNvSpPr txBox="1"/>
          <p:nvPr/>
        </p:nvSpPr>
        <p:spPr>
          <a:xfrm>
            <a:off x="2573021" y="3249863"/>
            <a:ext cx="6643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że ludzie 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FB14160-22BA-4F16-991A-B788E170B3C2}"/>
              </a:ext>
            </a:extLst>
          </p:cNvPr>
          <p:cNvSpPr txBox="1"/>
          <p:nvPr/>
        </p:nvSpPr>
        <p:spPr>
          <a:xfrm>
            <a:off x="2573021" y="5200651"/>
            <a:ext cx="6643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na całe życie. 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942297F-AA61-4789-A1A0-67817373A885}"/>
              </a:ext>
            </a:extLst>
          </p:cNvPr>
          <p:cNvSpPr txBox="1"/>
          <p:nvPr/>
        </p:nvSpPr>
        <p:spPr>
          <a:xfrm>
            <a:off x="2573021" y="4030680"/>
            <a:ext cx="6643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łączą się w pary 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19EE08DE-E94E-4CA6-B9D8-34D1A151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08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373C8-7A63-461A-817A-A40216EA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woda, zewnętrzne, plaża, mężczyzna&#10;&#10;Opis wygenerowany automatycznie">
            <a:extLst>
              <a:ext uri="{FF2B5EF4-FFF2-40B4-BE49-F238E27FC236}">
                <a16:creationId xmlns:a16="http://schemas.microsoft.com/office/drawing/2014/main" id="{0F723C27-5FE1-46D4-89B3-2AF07F1F3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949"/>
            <a:ext cx="12192000" cy="8137525"/>
          </a:xfr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D1A30F3-D337-4AE6-8B75-C7D163467CB2}"/>
              </a:ext>
            </a:extLst>
          </p:cNvPr>
          <p:cNvSpPr/>
          <p:nvPr/>
        </p:nvSpPr>
        <p:spPr>
          <a:xfrm>
            <a:off x="491876" y="2073368"/>
            <a:ext cx="4630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jest to właściwość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444690A-0AA0-4420-9E75-38CB258C2781}"/>
              </a:ext>
            </a:extLst>
          </p:cNvPr>
          <p:cNvSpPr/>
          <p:nvPr/>
        </p:nvSpPr>
        <p:spPr>
          <a:xfrm>
            <a:off x="491876" y="2971402"/>
            <a:ext cx="7187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organizmów dymorficznych,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854AFAE-3E47-4359-89D1-AC9322373D6A}"/>
              </a:ext>
            </a:extLst>
          </p:cNvPr>
          <p:cNvSpPr/>
          <p:nvPr/>
        </p:nvSpPr>
        <p:spPr>
          <a:xfrm>
            <a:off x="491876" y="3837326"/>
            <a:ext cx="3759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która sprawia,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0C55537-941B-4E88-BDD7-F2CD15CF7D3F}"/>
              </a:ext>
            </a:extLst>
          </p:cNvPr>
          <p:cNvSpPr/>
          <p:nvPr/>
        </p:nvSpPr>
        <p:spPr>
          <a:xfrm>
            <a:off x="491876" y="4703250"/>
            <a:ext cx="11779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że ludzie łączą się w pary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0FF0D24-A86B-42D1-B51E-6CE7711E67D6}"/>
              </a:ext>
            </a:extLst>
          </p:cNvPr>
          <p:cNvSpPr/>
          <p:nvPr/>
        </p:nvSpPr>
        <p:spPr>
          <a:xfrm>
            <a:off x="491876" y="5626010"/>
            <a:ext cx="11779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na całe życie.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6890BC7-195D-473A-81BC-C97EB006458A}"/>
              </a:ext>
            </a:extLst>
          </p:cNvPr>
          <p:cNvSpPr txBox="1"/>
          <p:nvPr/>
        </p:nvSpPr>
        <p:spPr>
          <a:xfrm>
            <a:off x="896112" y="391153"/>
            <a:ext cx="9180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Płeć człowieka</a:t>
            </a:r>
          </a:p>
        </p:txBody>
      </p:sp>
      <p:sp>
        <p:nvSpPr>
          <p:cNvPr id="12" name="Symbol zastępczy numeru slajdu 2">
            <a:extLst>
              <a:ext uri="{FF2B5EF4-FFF2-40B4-BE49-F238E27FC236}">
                <a16:creationId xmlns:a16="http://schemas.microsoft.com/office/drawing/2014/main" id="{4B5E0113-BE7F-4672-9CA6-87C5D620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200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28D3AB-A52C-4801-85BF-306DF97DC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AA5CDA-2D10-44BC-910A-1AFF19C1F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video (1)">
            <a:hlinkClick r:id="" action="ppaction://media"/>
            <a:extLst>
              <a:ext uri="{FF2B5EF4-FFF2-40B4-BE49-F238E27FC236}">
                <a16:creationId xmlns:a16="http://schemas.microsoft.com/office/drawing/2014/main" id="{4900B3A8-224C-44EF-B38F-DE894F43D5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ymbol zastępczy numeru slajdu 2">
            <a:extLst>
              <a:ext uri="{FF2B5EF4-FFF2-40B4-BE49-F238E27FC236}">
                <a16:creationId xmlns:a16="http://schemas.microsoft.com/office/drawing/2014/main" id="{1ADAF321-CCE0-4C13-8AB2-1CD4D490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fld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CF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8EDE448F-0D06-4DFF-BAA5-3F9216FABD39}"/>
              </a:ext>
            </a:extLst>
          </p:cNvPr>
          <p:cNvSpPr/>
          <p:nvPr/>
        </p:nvSpPr>
        <p:spPr>
          <a:xfrm>
            <a:off x="1808806" y="4252130"/>
            <a:ext cx="8574390" cy="8839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71057">
              <a:defRPr/>
            </a:pPr>
            <a:r>
              <a:rPr lang="pl-PL" sz="1905" kern="0" dirty="0">
                <a:ln w="0"/>
                <a:solidFill>
                  <a:srgbClr val="FF0000"/>
                </a:solidFill>
              </a:rPr>
              <a:t>W prezentacji zacytowano następujące klipy filmowe i ścieżki dźwiękowe:</a:t>
            </a:r>
            <a:br>
              <a:rPr lang="pl-PL" sz="1905" kern="0" dirty="0">
                <a:ln w="0"/>
                <a:solidFill>
                  <a:srgbClr val="FF0000"/>
                </a:solidFill>
              </a:rPr>
            </a:br>
            <a:r>
              <a:rPr lang="pl-PL" sz="1334" kern="0" dirty="0">
                <a:ln w="0"/>
                <a:solidFill>
                  <a:srgbClr val="FF0000"/>
                </a:solidFill>
              </a:rPr>
              <a:t>(na podstawie Art. 29 Ustawy o prawie autorskim i prawach i prawach pokrewnych z dnia 4 lutego 1994)</a:t>
            </a:r>
          </a:p>
          <a:p>
            <a:pPr algn="ctr" defTabSz="871057">
              <a:defRPr/>
            </a:pPr>
            <a:r>
              <a:rPr lang="pl-PL" sz="1905" kern="0" dirty="0" err="1">
                <a:ln w="0"/>
                <a:solidFill>
                  <a:srgbClr val="FF0000"/>
                </a:solidFill>
              </a:rPr>
              <a:t>E.Darnell</a:t>
            </a:r>
            <a:r>
              <a:rPr lang="pl-PL" sz="1905" kern="0" dirty="0">
                <a:ln w="0"/>
                <a:solidFill>
                  <a:srgbClr val="FF0000"/>
                </a:solidFill>
              </a:rPr>
              <a:t>, </a:t>
            </a:r>
            <a:r>
              <a:rPr lang="pl-PL" sz="1905" kern="0" dirty="0" err="1">
                <a:ln w="0"/>
                <a:solidFill>
                  <a:srgbClr val="FF0000"/>
                </a:solidFill>
              </a:rPr>
              <a:t>T.MacGrath</a:t>
            </a:r>
            <a:r>
              <a:rPr lang="pl-PL" sz="1905" kern="0" dirty="0">
                <a:ln w="0"/>
                <a:solidFill>
                  <a:srgbClr val="FF0000"/>
                </a:solidFill>
              </a:rPr>
              <a:t>, </a:t>
            </a:r>
            <a:r>
              <a:rPr lang="pl-PL" sz="1905" i="1" kern="0" dirty="0">
                <a:ln w="0"/>
                <a:solidFill>
                  <a:srgbClr val="FF0000"/>
                </a:solidFill>
              </a:rPr>
              <a:t>Madagaskar 2</a:t>
            </a:r>
          </a:p>
        </p:txBody>
      </p:sp>
      <p:sp>
        <p:nvSpPr>
          <p:cNvPr id="18" name="pole tekstowe 6">
            <a:extLst>
              <a:ext uri="{FF2B5EF4-FFF2-40B4-BE49-F238E27FC236}">
                <a16:creationId xmlns:a16="http://schemas.microsoft.com/office/drawing/2014/main" id="{9BDD9BFA-4274-4D7C-B6C7-B40FC380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849" y="6027280"/>
            <a:ext cx="8402302" cy="5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FUNDACJA CZYSTE SERCA</a:t>
            </a:r>
          </a:p>
          <a:p>
            <a:pPr algn="ctr"/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Copyright </a:t>
            </a:r>
            <a:r>
              <a:rPr lang="pl-PL" sz="1524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© 2022 </a:t>
            </a:r>
            <a:r>
              <a:rPr lang="pl-PL" sz="1524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All</a:t>
            </a:r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1524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right</a:t>
            </a:r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1524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reserved</a:t>
            </a:r>
            <a:endParaRPr lang="pl-PL" sz="1524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ymbol zastępczy numeru slajdu 1">
            <a:extLst>
              <a:ext uri="{FF2B5EF4-FFF2-40B4-BE49-F238E27FC236}">
                <a16:creationId xmlns:a16="http://schemas.microsoft.com/office/drawing/2014/main" id="{C3B42237-8F58-494A-924D-4FF1258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72" y="6378549"/>
            <a:ext cx="2844721" cy="476250"/>
          </a:xfrm>
        </p:spPr>
        <p:txBody>
          <a:bodyPr/>
          <a:lstStyle/>
          <a:p>
            <a:pPr>
              <a:defRPr/>
            </a:pPr>
            <a:fld id="{738616D8-309D-44F8-869A-17BF40B11BFA}" type="slidenum">
              <a:rPr lang="pl-PL" sz="1620" kern="0">
                <a:solidFill>
                  <a:srgbClr val="FF0000"/>
                </a:solidFill>
              </a:rPr>
              <a:pPr>
                <a:defRPr/>
              </a:pPr>
              <a:t>28</a:t>
            </a:fld>
            <a:endParaRPr lang="pl-PL" sz="1620" kern="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45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8" name="Symbol zastępczy numeru slajdu 2">
            <a:extLst>
              <a:ext uri="{FF2B5EF4-FFF2-40B4-BE49-F238E27FC236}">
                <a16:creationId xmlns:a16="http://schemas.microsoft.com/office/drawing/2014/main" id="{5EF8C83C-F0B9-4371-9915-702F2C07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5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9E66EB5-B87F-40B2-9568-282BB90245F2}"/>
              </a:ext>
            </a:extLst>
          </p:cNvPr>
          <p:cNvSpPr txBox="1"/>
          <p:nvPr/>
        </p:nvSpPr>
        <p:spPr>
          <a:xfrm>
            <a:off x="574894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3" name="Łuk 2">
            <a:extLst>
              <a:ext uri="{FF2B5EF4-FFF2-40B4-BE49-F238E27FC236}">
                <a16:creationId xmlns:a16="http://schemas.microsoft.com/office/drawing/2014/main" id="{47278003-9A51-45FB-B95F-43B815FF5978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F8143C9-BEF5-435C-9FDD-AACD3EB16CD8}"/>
              </a:ext>
            </a:extLst>
          </p:cNvPr>
          <p:cNvSpPr txBox="1"/>
          <p:nvPr/>
        </p:nvSpPr>
        <p:spPr>
          <a:xfrm>
            <a:off x="10013453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75724AD7-C14D-4274-8151-5ABED352BDB1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Symbol zastępczy numeru slajdu 2">
            <a:extLst>
              <a:ext uri="{FF2B5EF4-FFF2-40B4-BE49-F238E27FC236}">
                <a16:creationId xmlns:a16="http://schemas.microsoft.com/office/drawing/2014/main" id="{84BE1FBD-877F-4ACA-AE21-E8EA819F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0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21" y="-904973"/>
            <a:ext cx="6161192" cy="89540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283" y="-303474"/>
            <a:ext cx="5567005" cy="80905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B78E221-6427-4DE9-B028-FA8F73543F84}"/>
              </a:ext>
            </a:extLst>
          </p:cNvPr>
          <p:cNvSpPr txBox="1"/>
          <p:nvPr/>
        </p:nvSpPr>
        <p:spPr>
          <a:xfrm>
            <a:off x="9350041" y="48962"/>
            <a:ext cx="283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18" name="Łuk 17">
            <a:extLst>
              <a:ext uri="{FF2B5EF4-FFF2-40B4-BE49-F238E27FC236}">
                <a16:creationId xmlns:a16="http://schemas.microsoft.com/office/drawing/2014/main" id="{E73979C3-E4E0-476B-B82D-805EEA01E58A}"/>
              </a:ext>
            </a:extLst>
          </p:cNvPr>
          <p:cNvSpPr/>
          <p:nvPr/>
        </p:nvSpPr>
        <p:spPr>
          <a:xfrm rot="17398666">
            <a:off x="8386261" y="384598"/>
            <a:ext cx="1093978" cy="876229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D773E85-3689-48CB-AEFF-5BA8984E2864}"/>
              </a:ext>
            </a:extLst>
          </p:cNvPr>
          <p:cNvSpPr txBox="1"/>
          <p:nvPr/>
        </p:nvSpPr>
        <p:spPr>
          <a:xfrm>
            <a:off x="-331915" y="3267583"/>
            <a:ext cx="6650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chromosomy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14E674A-0746-44C9-8480-1A2FA3CB736C}"/>
              </a:ext>
            </a:extLst>
          </p:cNvPr>
          <p:cNvSpPr txBox="1"/>
          <p:nvPr/>
        </p:nvSpPr>
        <p:spPr>
          <a:xfrm>
            <a:off x="0" y="2585033"/>
            <a:ext cx="6080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chromatyna płciowa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4DB461B-3F06-43CB-AFE1-C55ED60A1195}"/>
              </a:ext>
            </a:extLst>
          </p:cNvPr>
          <p:cNvSpPr txBox="1"/>
          <p:nvPr/>
        </p:nvSpPr>
        <p:spPr>
          <a:xfrm>
            <a:off x="438414" y="4632683"/>
            <a:ext cx="4976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gonady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8744024F-3320-42C2-AC01-CF7DB061CC15}"/>
              </a:ext>
            </a:extLst>
          </p:cNvPr>
          <p:cNvSpPr txBox="1"/>
          <p:nvPr/>
        </p:nvSpPr>
        <p:spPr>
          <a:xfrm>
            <a:off x="383724" y="5315232"/>
            <a:ext cx="4976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genitalia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926F9A1C-4278-4B4F-9CD3-13D9C9C3F5AE}"/>
              </a:ext>
            </a:extLst>
          </p:cNvPr>
          <p:cNvSpPr txBox="1"/>
          <p:nvPr/>
        </p:nvSpPr>
        <p:spPr>
          <a:xfrm>
            <a:off x="509406" y="3950133"/>
            <a:ext cx="4976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hormony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FCB37D0-E0BB-441D-8E25-DE63AC58A9D8}"/>
              </a:ext>
            </a:extLst>
          </p:cNvPr>
          <p:cNvSpPr txBox="1"/>
          <p:nvPr/>
        </p:nvSpPr>
        <p:spPr>
          <a:xfrm>
            <a:off x="1065601" y="530325"/>
            <a:ext cx="4740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D1292A"/>
                </a:solidFill>
                <a:latin typeface="Montserrat Black" panose="00000A00000000000000" pitchFamily="50" charset="-18"/>
              </a:rPr>
              <a:t>SOMA (CIAŁO)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D632461-54F4-45C5-A522-BE38784487A1}"/>
              </a:ext>
            </a:extLst>
          </p:cNvPr>
          <p:cNvSpPr txBox="1"/>
          <p:nvPr/>
        </p:nvSpPr>
        <p:spPr>
          <a:xfrm>
            <a:off x="669420" y="1902483"/>
            <a:ext cx="4976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600" b="1" dirty="0">
                <a:solidFill>
                  <a:schemeClr val="bg1"/>
                </a:solidFill>
                <a:latin typeface="Montserrat" panose="00000500000000000000" pitchFamily="50" charset="-18"/>
              </a:rPr>
              <a:t>komórki </a:t>
            </a:r>
            <a:r>
              <a:rPr lang="pl-PL" sz="36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prapłciowe</a:t>
            </a:r>
            <a:endParaRPr lang="pl-PL" sz="36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14" name="Symbol zastępczy numeru slajdu 2">
            <a:extLst>
              <a:ext uri="{FF2B5EF4-FFF2-40B4-BE49-F238E27FC236}">
                <a16:creationId xmlns:a16="http://schemas.microsoft.com/office/drawing/2014/main" id="{C1A8EB26-6AF3-4D7D-94B8-5D984567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011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3" name="Łuk 2">
            <a:extLst>
              <a:ext uri="{FF2B5EF4-FFF2-40B4-BE49-F238E27FC236}">
                <a16:creationId xmlns:a16="http://schemas.microsoft.com/office/drawing/2014/main" id="{47278003-9A51-45FB-B95F-43B815FF5978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75724AD7-C14D-4274-8151-5ABED352BDB1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numeru slajdu 2">
            <a:extLst>
              <a:ext uri="{FF2B5EF4-FFF2-40B4-BE49-F238E27FC236}">
                <a16:creationId xmlns:a16="http://schemas.microsoft.com/office/drawing/2014/main" id="{EA1D94B5-6675-4D99-840D-16D0EFE6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535BF20-F34A-462C-AF30-C1F7FB7AE9C3}"/>
              </a:ext>
            </a:extLst>
          </p:cNvPr>
          <p:cNvSpPr txBox="1"/>
          <p:nvPr/>
        </p:nvSpPr>
        <p:spPr>
          <a:xfrm>
            <a:off x="574894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768428C-8BEA-4CAA-BA2F-BF486D70AA70}"/>
              </a:ext>
            </a:extLst>
          </p:cNvPr>
          <p:cNvSpPr txBox="1"/>
          <p:nvPr/>
        </p:nvSpPr>
        <p:spPr>
          <a:xfrm>
            <a:off x="10013453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</p:spTree>
    <p:extLst>
      <p:ext uri="{BB962C8B-B14F-4D97-AF65-F5344CB8AC3E}">
        <p14:creationId xmlns:p14="http://schemas.microsoft.com/office/powerpoint/2010/main" val="326364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2" name="Obraz 11" descr="Obraz zawierający zegar&#10;&#10;Opis wygenerowany automatycznie">
            <a:extLst>
              <a:ext uri="{FF2B5EF4-FFF2-40B4-BE49-F238E27FC236}">
                <a16:creationId xmlns:a16="http://schemas.microsoft.com/office/drawing/2014/main" id="{21A4ED3F-604A-44FB-87F3-4BEA0185A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55" y="958414"/>
            <a:ext cx="3860393" cy="5614359"/>
          </a:xfrm>
          <a:prstGeom prst="rect">
            <a:avLst/>
          </a:prstGeom>
        </p:spPr>
      </p:pic>
      <p:pic>
        <p:nvPicPr>
          <p:cNvPr id="13" name="Obraz 12" descr="Obraz zawierający zegar&#10;&#10;Opis wygenerowany automatycznie">
            <a:extLst>
              <a:ext uri="{FF2B5EF4-FFF2-40B4-BE49-F238E27FC236}">
                <a16:creationId xmlns:a16="http://schemas.microsoft.com/office/drawing/2014/main" id="{E8F72B52-F3AB-4874-B448-E21D905C4E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53" y="593211"/>
            <a:ext cx="4190877" cy="60949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3" name="Łuk 2">
            <a:extLst>
              <a:ext uri="{FF2B5EF4-FFF2-40B4-BE49-F238E27FC236}">
                <a16:creationId xmlns:a16="http://schemas.microsoft.com/office/drawing/2014/main" id="{47278003-9A51-45FB-B95F-43B815FF5978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75724AD7-C14D-4274-8151-5ABED352BDB1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numeru slajdu 2">
            <a:extLst>
              <a:ext uri="{FF2B5EF4-FFF2-40B4-BE49-F238E27FC236}">
                <a16:creationId xmlns:a16="http://schemas.microsoft.com/office/drawing/2014/main" id="{25805451-3E98-4833-A3ED-D1D1B1A3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C96E3CA-332F-405B-945B-02AFB3709E50}"/>
              </a:ext>
            </a:extLst>
          </p:cNvPr>
          <p:cNvSpPr txBox="1"/>
          <p:nvPr/>
        </p:nvSpPr>
        <p:spPr>
          <a:xfrm>
            <a:off x="574894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9FECF71-D1A7-444C-9F5C-90FE89347C92}"/>
              </a:ext>
            </a:extLst>
          </p:cNvPr>
          <p:cNvSpPr txBox="1"/>
          <p:nvPr/>
        </p:nvSpPr>
        <p:spPr>
          <a:xfrm>
            <a:off x="10013453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</p:spTree>
    <p:extLst>
      <p:ext uri="{BB962C8B-B14F-4D97-AF65-F5344CB8AC3E}">
        <p14:creationId xmlns:p14="http://schemas.microsoft.com/office/powerpoint/2010/main" val="35270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2" name="Obraz 11" descr="Obraz zawierający zegar&#10;&#10;Opis wygenerowany automatycznie">
            <a:extLst>
              <a:ext uri="{FF2B5EF4-FFF2-40B4-BE49-F238E27FC236}">
                <a16:creationId xmlns:a16="http://schemas.microsoft.com/office/drawing/2014/main" id="{21A4ED3F-604A-44FB-87F3-4BEA0185A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55" y="958414"/>
            <a:ext cx="3860393" cy="5614359"/>
          </a:xfrm>
          <a:prstGeom prst="rect">
            <a:avLst/>
          </a:prstGeom>
        </p:spPr>
      </p:pic>
      <p:pic>
        <p:nvPicPr>
          <p:cNvPr id="13" name="Obraz 12" descr="Obraz zawierający zegar&#10;&#10;Opis wygenerowany automatycznie">
            <a:extLst>
              <a:ext uri="{FF2B5EF4-FFF2-40B4-BE49-F238E27FC236}">
                <a16:creationId xmlns:a16="http://schemas.microsoft.com/office/drawing/2014/main" id="{E8F72B52-F3AB-4874-B448-E21D905C4E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53" y="593211"/>
            <a:ext cx="4190877" cy="60949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763A71-67A9-45F4-89F8-E5E680B6F5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18" y="1283516"/>
            <a:ext cx="3720284" cy="5406704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pic>
        <p:nvPicPr>
          <p:cNvPr id="17" name="Obraz 16" descr="Obraz zawierający zegar&#10;&#10;Opis wygenerowany automatycznie">
            <a:extLst>
              <a:ext uri="{FF2B5EF4-FFF2-40B4-BE49-F238E27FC236}">
                <a16:creationId xmlns:a16="http://schemas.microsoft.com/office/drawing/2014/main" id="{628FBF5A-1AF9-48F7-A3F8-DF72832A1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69" y="1019144"/>
            <a:ext cx="4154734" cy="60380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3" name="Łuk 2">
            <a:extLst>
              <a:ext uri="{FF2B5EF4-FFF2-40B4-BE49-F238E27FC236}">
                <a16:creationId xmlns:a16="http://schemas.microsoft.com/office/drawing/2014/main" id="{47278003-9A51-45FB-B95F-43B815FF5978}"/>
              </a:ext>
            </a:extLst>
          </p:cNvPr>
          <p:cNvSpPr/>
          <p:nvPr/>
        </p:nvSpPr>
        <p:spPr>
          <a:xfrm>
            <a:off x="1636793" y="1664305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75724AD7-C14D-4274-8151-5ABED352BDB1}"/>
              </a:ext>
            </a:extLst>
          </p:cNvPr>
          <p:cNvSpPr/>
          <p:nvPr/>
        </p:nvSpPr>
        <p:spPr>
          <a:xfrm rot="17398666">
            <a:off x="9348780" y="1754503"/>
            <a:ext cx="914400" cy="673930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57ADFA5-09BB-4F4A-A724-872312E45039}"/>
              </a:ext>
            </a:extLst>
          </p:cNvPr>
          <p:cNvSpPr txBox="1"/>
          <p:nvPr/>
        </p:nvSpPr>
        <p:spPr>
          <a:xfrm>
            <a:off x="43113" y="669957"/>
            <a:ext cx="3316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18" name="Łuk 17">
            <a:extLst>
              <a:ext uri="{FF2B5EF4-FFF2-40B4-BE49-F238E27FC236}">
                <a16:creationId xmlns:a16="http://schemas.microsoft.com/office/drawing/2014/main" id="{84FA55D0-1B27-43CE-9C5A-6FF6D9AE92A9}"/>
              </a:ext>
            </a:extLst>
          </p:cNvPr>
          <p:cNvSpPr/>
          <p:nvPr/>
        </p:nvSpPr>
        <p:spPr>
          <a:xfrm>
            <a:off x="2210891" y="1109288"/>
            <a:ext cx="932919" cy="958364"/>
          </a:xfrm>
          <a:prstGeom prst="arc">
            <a:avLst/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Łuk 18">
            <a:extLst>
              <a:ext uri="{FF2B5EF4-FFF2-40B4-BE49-F238E27FC236}">
                <a16:creationId xmlns:a16="http://schemas.microsoft.com/office/drawing/2014/main" id="{389CD4AE-2050-4E6A-B7D0-53F974F26628}"/>
              </a:ext>
            </a:extLst>
          </p:cNvPr>
          <p:cNvSpPr/>
          <p:nvPr/>
        </p:nvSpPr>
        <p:spPr>
          <a:xfrm rot="17317216">
            <a:off x="8599684" y="1212390"/>
            <a:ext cx="1545158" cy="1007828"/>
          </a:xfrm>
          <a:prstGeom prst="arc">
            <a:avLst>
              <a:gd name="adj1" fmla="val 16023882"/>
              <a:gd name="adj2" fmla="val 21036620"/>
            </a:avLst>
          </a:prstGeom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C7A502C-7D35-47B7-A9A1-58115369BF22}"/>
              </a:ext>
            </a:extLst>
          </p:cNvPr>
          <p:cNvSpPr txBox="1"/>
          <p:nvPr/>
        </p:nvSpPr>
        <p:spPr>
          <a:xfrm>
            <a:off x="9443700" y="653478"/>
            <a:ext cx="278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 (psychika)</a:t>
            </a:r>
          </a:p>
        </p:txBody>
      </p:sp>
      <p:sp>
        <p:nvSpPr>
          <p:cNvPr id="21" name="Symbol zastępczy numeru slajdu 2">
            <a:extLst>
              <a:ext uri="{FF2B5EF4-FFF2-40B4-BE49-F238E27FC236}">
                <a16:creationId xmlns:a16="http://schemas.microsoft.com/office/drawing/2014/main" id="{32A68F54-8832-4DD1-BFBD-BB204CA1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A264433-5587-408F-91AF-05154B0924BC}"/>
              </a:ext>
            </a:extLst>
          </p:cNvPr>
          <p:cNvSpPr txBox="1"/>
          <p:nvPr/>
        </p:nvSpPr>
        <p:spPr>
          <a:xfrm>
            <a:off x="574894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7926CC2-0890-42D7-8C0B-CD48E1A838E2}"/>
              </a:ext>
            </a:extLst>
          </p:cNvPr>
          <p:cNvSpPr txBox="1"/>
          <p:nvPr/>
        </p:nvSpPr>
        <p:spPr>
          <a:xfrm>
            <a:off x="10013453" y="1407075"/>
            <a:ext cx="21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Montserrat" panose="00000500000000000000" pitchFamily="50" charset="-18"/>
              </a:rPr>
              <a:t>SOMA (ciało)</a:t>
            </a:r>
          </a:p>
        </p:txBody>
      </p:sp>
    </p:spTree>
    <p:extLst>
      <p:ext uri="{BB962C8B-B14F-4D97-AF65-F5344CB8AC3E}">
        <p14:creationId xmlns:p14="http://schemas.microsoft.com/office/powerpoint/2010/main" val="6752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2" name="Obraz 11" descr="Obraz zawierający zegar&#10;&#10;Opis wygenerowany automatycznie">
            <a:extLst>
              <a:ext uri="{FF2B5EF4-FFF2-40B4-BE49-F238E27FC236}">
                <a16:creationId xmlns:a16="http://schemas.microsoft.com/office/drawing/2014/main" id="{E234EF26-8FD3-4F5F-9CD3-AC1F51DAE4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8" y="-860026"/>
            <a:ext cx="5739063" cy="8346601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774" y="324364"/>
            <a:ext cx="5122149" cy="744404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88C21AA-80B5-450B-852D-00F2D9F0FFB3}"/>
              </a:ext>
            </a:extLst>
          </p:cNvPr>
          <p:cNvSpPr txBox="1"/>
          <p:nvPr/>
        </p:nvSpPr>
        <p:spPr>
          <a:xfrm>
            <a:off x="6276949" y="4095083"/>
            <a:ext cx="3970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3600" b="1" dirty="0">
                <a:solidFill>
                  <a:schemeClr val="bg1"/>
                </a:solidFill>
                <a:latin typeface="Montserrat Black" panose="00000A00000000000000" pitchFamily="50" charset="-18"/>
              </a:rPr>
              <a:t>wyobrażenia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1EBBD9E-536C-46A7-A503-A967E9F74BF7}"/>
              </a:ext>
            </a:extLst>
          </p:cNvPr>
          <p:cNvSpPr txBox="1"/>
          <p:nvPr/>
        </p:nvSpPr>
        <p:spPr>
          <a:xfrm>
            <a:off x="6781449" y="4873451"/>
            <a:ext cx="3035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3600" b="1" dirty="0">
                <a:solidFill>
                  <a:schemeClr val="bg1"/>
                </a:solidFill>
                <a:latin typeface="Montserrat Black" panose="00000A00000000000000" pitchFamily="50" charset="-18"/>
              </a:rPr>
              <a:t>wrażenia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525E21F-46A4-4691-8BCC-ACA4FA4BFA51}"/>
              </a:ext>
            </a:extLst>
          </p:cNvPr>
          <p:cNvSpPr txBox="1"/>
          <p:nvPr/>
        </p:nvSpPr>
        <p:spPr>
          <a:xfrm>
            <a:off x="6966761" y="3289778"/>
            <a:ext cx="2591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3600" b="1" dirty="0">
                <a:solidFill>
                  <a:schemeClr val="bg1"/>
                </a:solidFill>
                <a:latin typeface="Montserrat Black" panose="00000A00000000000000" pitchFamily="50" charset="-18"/>
              </a:rPr>
              <a:t>emocje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729081F-D554-4DDE-9F9C-30A143784550}"/>
              </a:ext>
            </a:extLst>
          </p:cNvPr>
          <p:cNvSpPr txBox="1"/>
          <p:nvPr/>
        </p:nvSpPr>
        <p:spPr>
          <a:xfrm>
            <a:off x="7040275" y="2533631"/>
            <a:ext cx="2517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3600" b="1" dirty="0">
                <a:solidFill>
                  <a:schemeClr val="bg1"/>
                </a:solidFill>
                <a:latin typeface="Montserrat Black" panose="00000A00000000000000" pitchFamily="50" charset="-18"/>
              </a:rPr>
              <a:t>uczucia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7C84ABD-C5AA-4665-8C29-9463459178F5}"/>
              </a:ext>
            </a:extLst>
          </p:cNvPr>
          <p:cNvSpPr txBox="1"/>
          <p:nvPr/>
        </p:nvSpPr>
        <p:spPr>
          <a:xfrm>
            <a:off x="5928830" y="530325"/>
            <a:ext cx="4740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rgbClr val="AF1A1C"/>
                </a:solidFill>
                <a:latin typeface="Montserrat Black" panose="00000A00000000000000" pitchFamily="50" charset="-18"/>
              </a:rPr>
              <a:t>PSYCHE (PSYCHIKA)</a:t>
            </a:r>
          </a:p>
        </p:txBody>
      </p:sp>
      <p:sp>
        <p:nvSpPr>
          <p:cNvPr id="11" name="Symbol zastępczy numeru slajdu 2">
            <a:extLst>
              <a:ext uri="{FF2B5EF4-FFF2-40B4-BE49-F238E27FC236}">
                <a16:creationId xmlns:a16="http://schemas.microsoft.com/office/drawing/2014/main" id="{057F2960-04D5-4ABA-A2DF-6BF86EED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3EA74F-ED1B-43B2-BC23-56104F633119}" type="slidenum">
              <a:rPr lang="pl-PL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fld>
            <a:endParaRPr 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5D4F6C0-8286-4930-82F1-0763896FBA7A}"/>
              </a:ext>
            </a:extLst>
          </p:cNvPr>
          <p:cNvSpPr txBox="1"/>
          <p:nvPr/>
        </p:nvSpPr>
        <p:spPr>
          <a:xfrm>
            <a:off x="373314" y="247205"/>
            <a:ext cx="3316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PSYCHE</a:t>
            </a:r>
          </a:p>
          <a:p>
            <a:r>
              <a:rPr lang="pl-PL" sz="2200" dirty="0">
                <a:solidFill>
                  <a:schemeClr val="bg1"/>
                </a:solidFill>
                <a:latin typeface="Montserrat" panose="00000500000000000000" pitchFamily="50" charset="-18"/>
              </a:rPr>
              <a:t>(psychika)</a:t>
            </a:r>
          </a:p>
        </p:txBody>
      </p:sp>
    </p:spTree>
    <p:extLst>
      <p:ext uri="{BB962C8B-B14F-4D97-AF65-F5344CB8AC3E}">
        <p14:creationId xmlns:p14="http://schemas.microsoft.com/office/powerpoint/2010/main" val="338449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554</Words>
  <Application>Microsoft Office PowerPoint</Application>
  <PresentationFormat>Panoramiczny</PresentationFormat>
  <Paragraphs>143</Paragraphs>
  <Slides>28</Slides>
  <Notes>10</Notes>
  <HiddenSlides>2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Montserrat Black</vt:lpstr>
      <vt:lpstr>Montserrat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revision>195</cp:revision>
  <dcterms:created xsi:type="dcterms:W3CDTF">2020-05-19T07:05:24Z</dcterms:created>
  <dcterms:modified xsi:type="dcterms:W3CDTF">2022-03-07T12:23:28Z</dcterms:modified>
</cp:coreProperties>
</file>