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1"/>
    <p:sldMasterId id="2147483648" r:id="rId2"/>
  </p:sldMasterIdLst>
  <p:notesMasterIdLst>
    <p:notesMasterId r:id="rId25"/>
  </p:notesMasterIdLst>
  <p:sldIdLst>
    <p:sldId id="256" r:id="rId3"/>
    <p:sldId id="314" r:id="rId4"/>
    <p:sldId id="1764" r:id="rId5"/>
    <p:sldId id="1766" r:id="rId6"/>
    <p:sldId id="298" r:id="rId7"/>
    <p:sldId id="299" r:id="rId8"/>
    <p:sldId id="301" r:id="rId9"/>
    <p:sldId id="300" r:id="rId10"/>
    <p:sldId id="1767" r:id="rId11"/>
    <p:sldId id="1751" r:id="rId12"/>
    <p:sldId id="1774" r:id="rId13"/>
    <p:sldId id="1768" r:id="rId14"/>
    <p:sldId id="1769" r:id="rId15"/>
    <p:sldId id="1770" r:id="rId16"/>
    <p:sldId id="307" r:id="rId17"/>
    <p:sldId id="1773" r:id="rId18"/>
    <p:sldId id="309" r:id="rId19"/>
    <p:sldId id="261" r:id="rId20"/>
    <p:sldId id="1772" r:id="rId21"/>
    <p:sldId id="1730" r:id="rId22"/>
    <p:sldId id="284" r:id="rId23"/>
    <p:sldId id="785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ontserrat" panose="00000500000000000000" pitchFamily="50" charset="-18"/>
      <p:regular r:id="rId32"/>
      <p:bold r:id="rId33"/>
    </p:embeddedFont>
    <p:embeddedFont>
      <p:font typeface="Montserrat Black" panose="00000A00000000000000" pitchFamily="50" charset="-18"/>
      <p:bold r:id="rId34"/>
    </p:embeddedFont>
    <p:embeddedFont>
      <p:font typeface="Montserrat Light" panose="00000400000000000000" pitchFamily="50" charset="-18"/>
      <p:regular r:id="rId3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EA5B6"/>
    <a:srgbClr val="00364B"/>
    <a:srgbClr val="278DA3"/>
    <a:srgbClr val="744726"/>
    <a:srgbClr val="FFFFFF"/>
    <a:srgbClr val="C3C2BD"/>
    <a:srgbClr val="D2D3CE"/>
    <a:srgbClr val="E52053"/>
    <a:srgbClr val="D1292A"/>
    <a:srgbClr val="273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40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8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2:17:22.653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3137 10869 3600 0 0,'0'0'165'0'0,"2"0"49"0"0,13 0 495 0 0,-14 0-324 0 0,-1 0-5 0 0,0 0-43 0 0,0 0-17 0 0,0 0-6 0 0,0 0-16 0 0,0 4-54 0 0,0 9-20 0 0,0-9-6 0 0,0-4-16 0 0,0 6-54 0 0,0 18-20 0 0,0-18-6 0 0,0-6-8 0 0,0 6-22 0 0,0 16-10 0 0,0-16-2 0 0,2-6 34 0 0,18 0 462 0 0,-18 0-242 0 0,-2 0-13 0 0,0 0-62 0 0,0 0-31 0 0,0 0-4 0 0,0 0-16 0 0,0 0-67 0 0,0 0-28 0 0,0 4-7 0 0,0 15 802 0 0,-11-22-776 0 0,7 0-79 0 0,3 2-32 0 0,0-1 0 0 0,0 1 0 0 0,0 0-1 0 0,-1-1 1 0 0,1 1 0 0 0,0 0 0 0 0,-1 0 0 0 0,1 0 0 0 0,-1 0-1 0 0,1 0 1 0 0,-1 1 0 0 0,1-1 0 0 0,-1 0 0 0 0,0 1 0 0 0,-2-1-1 0 0,3 0-13 0 0,1 1-1 0 0,-1 0 1 0 0,0 0-1 0 0,1 0 1 0 0,-1 0-1 0 0,1-1 0 0 0,-1 1 1 0 0,0 0-1 0 0,1 0 1 0 0,-1-1-1 0 0,1 1 1 0 0,-1 0-1 0 0,1-1 0 0 0,-1 1 1 0 0,1-1-1 0 0,-1 0 1 0 0,-24-18 198 0 0,24 18-169 0 0,-1 0-1 0 0,1 0 1 0 0,-1-1 0 0 0,1 1 0 0 0,-1-1-1 0 0,1 1 1 0 0,0-1 0 0 0,-2-2 0 0 0,2 3-27 0 0,1 0 0 0 0,-1 0 1 0 0,0 0-1 0 0,0-1 1 0 0,0 1-1 0 0,0 0 0 0 0,0 1 1 0 0,0-1-1 0 0,0 0 1 0 0,0 0-1 0 0,-2-1 1 0 0,-5-2 68 0 0,-1 1-107 0 0,8 14 149 0 0,1 2 215 0 0,1-14-286 0 0,-2 3-14 0 0,-2-2-14 0 0,-6-6-14 0 0,7 2-4 0 0,2 4-4 0 0,-1-1 0 0 0,1 0 0 0 0,0 1 0 0 0,0-1 0 0 0,-1 1 0 0 0,1-1 0 0 0,0 1 0 0 0,-1-1 0 0 0,1 1 0 0 0,-1-1 0 0 0,1 1 0 0 0,-1-1 0 0 0,1 1 0 0 0,-1 0 0 0 0,1-1 0 0 0,-1 1 0 0 0,1 0 1 0 0,-1-1-1 0 0,0 1 0 0 0,0-1-63 0 0,-1-1 48 0 0,-5-9 35 0 0,4 10 26 0 0,-1 1 10 0 0,-10-13-18 0 0,1-9-25 0 0,-22-37-27 0 0,35 58-54 0 0,-8-8-53 0 0,0 0 122 0 0,6 7 58 0 0,-13-16 282 0 0,-8-19-396 0 0,12 17 56 0 0,10 20 3 0 0,0-1 1 0 0,1 1-1 0 0,-1-1 1 0 0,0 0 0 0 0,1 1-1 0 0,-1-1 1 0 0,1 1-1 0 0,-1-1 1 0 0,1 0 0 0 0,-1 0-1 0 0,1 1 1 0 0,0-1-1 0 0,-1 0 1 0 0,1 0 0 0 0,0 0-1 0 0,-1-1 1 0 0,-3-13 52 0 0,4 11-44 0 0,0 4-12 0 0,0-1 0 0 0,0 0 0 0 0,0 1 0 0 0,0-1 0 0 0,0 0 0 0 0,0 1 0 0 0,0-1 0 0 0,-1 1-1 0 0,1-1 1 0 0,0 0 0 0 0,0 1 0 0 0,-1-1 0 0 0,1 1 0 0 0,0-1 0 0 0,-1 1 0 0 0,1-1 0 0 0,0 1 0 0 0,-1-1 0 0 0,1 1 0 0 0,-2-1 0 0 0,-15-24 0 0 0,10 19 0 0 0,2-2 0 0 0,5 4 0 0 0,0 0 0 0 0,-7-14 0 0 0,1 9 0 0 0,-5-3 9 0 0,-1-2 25 0 0,11 10-30 0 0,0 0-1 0 0,-1 0 0 0 0,2 0 1 0 0,-1-1-1 0 0,0-4 1 0 0,-4-97-4 0 0,3 75 0 0 0,-1 24 0 0 0,-8-16 0 0 0,-12-9 0 0 0,1 5 10 0 0,19 19 17 0 0,2 5-8 0 0,-15-13-11 0 0,4 0 56 0 0,1 4-69 0 0,10 12 10 0 0,-1-1 0 0 0,1 0 0 0 0,-1 1-1 0 0,1-1 1 0 0,0 0 0 0 0,-1 0 0 0 0,1 0 0 0 0,0 0 0 0 0,0 0 0 0 0,0 0 0 0 0,0 0 0 0 0,0-1 0 0 0,-1 0 0 0 0,-10-12 74 0 0,11 12-68 0 0,0 0 0 0 0,-1 0 1 0 0,1 0-1 0 0,-1 0 0 0 0,0 0 0 0 0,1 0 1 0 0,-1 1-1 0 0,0-1 0 0 0,-2 0 1 0 0,1-1 6 0 0,3 3-1 0 0,-9-13 12 0 0,1 6-29 0 0,4 3 13 0 0,3 2-8 0 0,-1 1 0 0 0,1-1 1 0 0,-1 1-1 0 0,1-1 0 0 0,-1 1 0 0 0,0 0 0 0 0,1 0 0 0 0,-1 0 0 0 0,0 0 0 0 0,0 0 0 0 0,-4-1 0 0 0,3 0 38 0 0,-1-2-32 0 0,-26-28 63 0 0,24 28-20 0 0,-12-8 138 0 0,5-3-128 0 0,9 13-64 0 0,3 2 0 0 0,-1-1 0 0 0,1 1 0 0 0,0-1 0 0 0,0 1 0 0 0,0-1 0 0 0,0 0 0 0 0,0 1 0 0 0,1-1 0 0 0,-1 0 0 0 0,0 0 0 0 0,0 0 0 0 0,0 1 0 0 0,0-3 0 0 0,-3 1 0 0 0,3 1 0 0 0,-1 0 0 0 0,1 0 0 0 0,0 1 0 0 0,0-1 0 0 0,0 0 0 0 0,0 0 0 0 0,0 0 0 0 0,1 0 0 0 0,-1 0 0 0 0,0 0 0 0 0,0 0 0 0 0,0-2 0 0 0,-7-6 0 0 0,-2 3 0 0 0,3-4 0 0 0,5 6 0 0 0,-1 0 0 0 0,0 0 0 0 0,0 0 0 0 0,-1 0 0 0 0,-6-5 0 0 0,0-1 0 0 0,0 1 0 0 0,9 8 0 0 0,0 0 0 0 0,0 0 0 0 0,0 1 0 0 0,0-1 0 0 0,0 0 0 0 0,0 0 0 0 0,0 0 0 0 0,1 0 0 0 0,-1 0 0 0 0,-1-2 0 0 0,1 2 2 0 0,1 0 0 0 0,-1 1 1 0 0,0-1-1 0 0,0 1 0 0 0,0-1 1 0 0,0 1-1 0 0,0-1 0 0 0,0 1 1 0 0,0 0-1 0 0,0-1 1 0 0,0 1-1 0 0,0 0 0 0 0,0 0 1 0 0,0-1-1 0 0,0 1 0 0 0,0 0 1 0 0,-1 0-1 0 0,-9-2 20 0 0,6 0-22 0 0,5 1 0 0 0,-1 1 0 0 0,1 0 0 0 0,-1 0 0 0 0,1-1 0 0 0,-1 1 0 0 0,1 0 0 0 0,-1-1 0 0 0,1 1 0 0 0,-1-1 0 0 0,1 1 0 0 0,0 0 0 0 0,-1-1 0 0 0,1 1 0 0 0,0-1 0 0 0,-1 1 0 0 0,1-1 0 0 0,0 1 0 0 0,-1-1 0 0 0,1 0 0 0 0,0 0 0 0 0,0 0 0 0 0,0 1 0 0 0,0-1 0 0 0,0 1 0 0 0,-1-1 0 0 0,1 1 0 0 0,0-1 0 0 0,0 1 0 0 0,0 0 0 0 0,0-1 0 0 0,-1 1 0 0 0,1-1 0 0 0,0 1 0 0 0,-1-1 0 0 0,1 1 0 0 0,0 0 0 0 0,-1-1 0 0 0,1 1 0 0 0,0 0 0 0 0,-1-1 0 0 0,1 1 0 0 0,-1 0 0 0 0,1-1 0 0 0,0 1 0 0 0,-1 0 0 0 0,1 0 0 0 0,-1-1 0 0 0,1 1 0 0 0,-1 0 0 0 0,1 0 0 0 0,-2 0 0 0 0,-10-5 0 0 0,0-1 0 0 0,0 2 0 0 0,1 2 0 0 0,5-6 0 0 0,-3-3 24 0 0,6 10 3 0 0,-16-19-14 0 0,17 18-13 0 0,1 1 0 0 0,0-1 0 0 0,-1 0 0 0 0,1 1 0 0 0,0-1 0 0 0,0 0 0 0 0,0 0 0 0 0,-1-2 0 0 0,1 3 0 0 0,1-1 0 0 0,-1 1 0 0 0,0 0 0 0 0,0 0 0 0 0,0-1 0 0 0,0 1 0 0 0,0 0 0 0 0,0 0 0 0 0,0 0 0 0 0,0 0 0 0 0,0 0 0 0 0,-1 0 0 0 0,0 0 0 0 0,1 1 0 0 0,1-1 0 0 0,0 1 0 0 0,0 0 0 0 0,0 0 0 0 0,0 0 0 0 0,0 0 0 0 0,0 0 0 0 0,0-1 0 0 0,-1 1 0 0 0,1 0 0 0 0,0 0 0 0 0,0 0 0 0 0,0 0 0 0 0,0-1 0 0 0,0 1 0 0 0,0 0 0 0 0,0 0 0 0 0,0 0 0 0 0,0-1 0 0 0,0 1 0 0 0,0 0 0 0 0,0 0 0 0 0,0 0 0 0 0,0-1 0 0 0,0 1 0 0 0,0 0 0 0 0,0 0 0 0 0,0 0 0 0 0,0 0 0 0 0,1-1 0 0 0,0-1-1 0 0,-1 1 0 0 0,1 0 0 0 0,-1 1-1 0 0,0-1 1 0 0,1 0 0 0 0,-1 1 0 0 0,0-1-1 0 0,0 0 1 0 0,0 0 0 0 0,0 1 0 0 0,1-1 0 0 0,-1 0-1 0 0,0 0 1 0 0,0 0 0 0 0,0 1 0 0 0,-1-2 0 0 0,1 0-95 0 0,-2 1-4 0 0,-1-2 114 0 0,0-1 1 0 0,1 1 0 0 0,-1-1-1 0 0,0 1 1 0 0,-2-8 0 0 0,5 11-12 0 0,0-1 0 0 0,0 1 0 0 0,0 0 0 0 0,-1-1 0 0 0,1 1 0 0 0,0 0 0 0 0,0-1 1 0 0,0 1-1 0 0,0 0 0 0 0,0-1 0 0 0,-1 1 0 0 0,1 0 0 0 0,0-1 0 0 0,0 1 1 0 0,0 0-1 0 0,-1 0 0 0 0,1-1 0 0 0,0 1 0 0 0,0 0 0 0 0,-1 0 0 0 0,1-1 0 0 0,0 1 1 0 0,-1 0-1 0 0,1 0 0 0 0,-2-1 0 0 0,0 0-1 0 0,1 0 1 0 0,-1 0 0 0 0,0 0 0 0 0,1 0 0 0 0,-1 0 0 0 0,1-1-1 0 0,0 1 1 0 0,-1 0 0 0 0,1-1 0 0 0,-2-2 0 0 0,-5-5-3 0 0,-2 2 0 0 0,2-3 0 0 0,-4 1 0 0 0,11 5 0 0 0,1 3 0 0 0,0 0 0 0 0,1 1 0 0 0,-1-1 0 0 0,0 0 0 0 0,0 0 0 0 0,0 0 0 0 0,0 0 0 0 0,0 0 0 0 0,0 0 0 0 0,-1 0 0 0 0,1 0 0 0 0,0 1 0 0 0,0-1 0 0 0,-1 0 0 0 0,1 0 0 0 0,0 0 0 0 0,-1 0 0 0 0,1 1 0 0 0,-1-1 0 0 0,0-1 0 0 0,-18-27-103 0 0,4 13-62 0 0,1 2 281 0 0,2 3-329 0 0,10 10 228 0 0,0-1 0 0 0,0 0-1 0 0,0 0 1 0 0,0 0 0 0 0,1 0-1 0 0,-1 0 1 0 0,-2-5 0 0 0,3 6 80 0 0,0 0-15 0 0,1 1-80 0 0,-1 0 1 0 0,1-1-1 0 0,-1 1 1 0 0,1 0 0 0 0,0 0-1 0 0,-1 0 1 0 0,1-1-1 0 0,0 1 1 0 0,-1 0 0 0 0,1 0-1 0 0,0-1 1 0 0,-1 1 0 0 0,1 0-1 0 0,0-1 1 0 0,0 1-1 0 0,-1 0 1 0 0,1-1 0 0 0,0 1-1 0 0,0 0 1 0 0,0-1-1 0 0,0 1 1 0 0,-1-1 0 0 0,1 1-1 0 0,0 0 1 0 0,0-1-1 0 0,-1-2 1 0 0,-5-5-1 0 0,0-1 0 0 0,-6-12 0 0 0,8 13 0 0 0,-8-13 0 0 0,12 21 0 0 0,0-1 0 0 0,-1 1 0 0 0,1-1 0 0 0,0 0 0 0 0,0 1 0 0 0,-1-1 0 0 0,1 1 0 0 0,0-1 0 0 0,-1 1 0 0 0,1 0 0 0 0,0-1 0 0 0,-1 1 0 0 0,1-1 0 0 0,-1 1 0 0 0,1 0 0 0 0,-1-1 0 0 0,1 1 0 0 0,-1 0 0 0 0,1-1 0 0 0,-1 1 0 0 0,1 0 0 0 0,-2-1 0 0 0,-1-6 0 0 0,2 1 0 0 0,1 4 1 0 0,-11-11 51 0 0,11 12-51 0 0,-1 0 0 0 0,0 0 0 0 0,1 0 0 0 0,-1 0 0 0 0,1 0 0 0 0,-1 0 0 0 0,1 0 0 0 0,-1 0-1 0 0,1 0 1 0 0,-1 0 0 0 0,1-1 0 0 0,-1-1-1 0 0,-4-3 0 0 0,1 4 0 0 0,3 1 0 0 0,0 1 0 0 0,0-1 0 0 0,0 1 0 0 0,0-1 0 0 0,0 0 0 0 0,0 1 0 0 0,0-1 0 0 0,1 0 0 0 0,-1 0 0 0 0,0 0 0 0 0,0 0 0 0 0,1 0 0 0 0,-1 0 0 0 0,1 0 0 0 0,-1 0 0 0 0,0-1 0 0 0,-10-14 0 0 0,10 11 0 0 0,0-1 0 0 0,-4 0 0 0 0,5 6 0 0 0,-1-1 0 0 0,1 0 0 0 0,0 1 0 0 0,-1-1 0 0 0,1 1 0 0 0,0-1 0 0 0,-1 1 0 0 0,1-1 0 0 0,-1 0 0 0 0,1 1 0 0 0,-1 0 0 0 0,1-1 0 0 0,-1 1 0 0 0,1-1 0 0 0,-1 1 0 0 0,1 0 0 0 0,-1-1 0 0 0,1 1 0 0 0,-1 0 0 0 0,0-1 0 0 0,1 1 0 0 0,-1 0 0 0 0,0 0 0 0 0,1 0 0 0 0,-1 0 0 0 0,0 0 0 0 0,1-1 0 0 0,-1 1 0 0 0,0 1 0 0 0,0-1 0 0 0,1 0 0 0 0,0 0 0 0 0,0 0 0 0 0,0 0 0 0 0,0 0 0 0 0,-1 0 0 0 0,1 0 0 0 0,0 0 0 0 0,0 0 0 0 0,0 0 0 0 0,-1 0 0 0 0,1 0 0 0 0,0 0 0 0 0,0-1 0 0 0,0 1 0 0 0,-1 0 0 0 0,1 0 0 0 0,0 0 0 0 0,0 0 0 0 0,0 0 0 0 0,0 0 0 0 0,-1 0 0 0 0,1 0 0 0 0,0-1 0 0 0,0 1 0 0 0,0 0 0 0 0,0 0 0 0 0,0 0 0 0 0,0 0 0 0 0,-1 0 0 0 0,1-1 0 0 0,0 1 0 0 0,0 0 0 0 0,0 0 0 0 0,0 0 0 0 0,0 0 0 0 0,0-1 0 0 0,0 1 0 0 0,0 0 0 0 0,0-1 0 0 0,-1-6 0 0 0,0-2 0 0 0,-5 2 0 0 0,1-2 0 0 0,2 3 0 0 0,-5-3 0 0 0,7 2 0 0 0,0-3 0 0 0,-6-1 0 0 0,-2 1 0 0 0,1 4 0 0 0,3 0 0 0 0,3 2 10 0 0,2 3 33 0 0,-4-4-32 0 0,-21-21-11 0 0,22 24 0 0 0,-7-4 0 0 0,5-3 0 0 0,-2 3 0 0 0,-4-3 0 0 0,5 2 0 0 0,1-1-19 0 0,3 6-72 0 0,2 2-7 0 0,0 0 2 0 0,0 0 37 0 0,0 0 146 0 0,0 0 19 0 0,-1-5-41 0 0,0 4-61 0 0,0 0-1 0 0,0-1 0 0 0,0 1 0 0 0,0-1 0 0 0,0 0 1 0 0,0 1-1 0 0,0-1 0 0 0,0 0 0 0 0,0-2 1 0 0,-5-10-4 0 0,-1 2 0 0 0,2 2 0 0 0,-2 3 0 0 0,-3-1 10 0 0,7 4 33 0 0,-1-4-32 0 0,-3 2-11 0 0,-2-6 0 0 0,9 9 0 0 0,-14-9 0 0 0,14 12 0 0 0,-8-9 0 0 0,3 2 0 0 0,-7-8-3 0 0,0 3 16 0 0,4 2 32 0 0,8 7-35 0 0,-1 0-13 0 0,-13-12 15 0 0,11 13 31 0 0,-6-2-22 0 0,2-2 33 0 0,-6-2 10 0 0,-3-10 53 0 0,13 12-106 0 0,-2-3-11 0 0,1 7 0 0 0,4 2 0 0 0,-1 0 0 0 0,0-1 0 0 0,1 1 0 0 0,-1 0 0 0 0,1-1 0 0 0,-1 1 0 0 0,1-1 0 0 0,-1 1 0 0 0,1-1 0 0 0,-1 1 0 0 0,1-1 0 0 0,0 1 0 0 0,-1-1 0 0 0,1 1 0 0 0,0-1 0 0 0,-1 1 0 0 0,1-1 0 0 0,0 0 0 0 0,0 1 0 0 0,-1-1 0 0 0,1 0 0 0 0,0 1 0 0 0,0-1 0 0 0,0 0 0 0 0,-5-2 10 0 0,-6-1 33 0 0,5-3-32 0 0,0-2-11 0 0,-1 3 0 0 0,1 1 0 0 0,-1-1 0 0 0,-7-5 35 0 0,14 11-33 0 0,-1-1-1 0 0,1 1 0 0 0,0-1 1 0 0,0 1-1 0 0,0-1 0 0 0,-1 1 1 0 0,1-1-1 0 0,0 1 0 0 0,-1-1 1 0 0,1 1-1 0 0,-1-1 0 0 0,1 1 1 0 0,0-1-1 0 0,-1 1 0 0 0,1 0 1 0 0,-1-1-1 0 0,1 1 1 0 0,-1 0-1 0 0,1-1 0 0 0,-2 1 1 0 0,-6-6-2 0 0,6 7 0 0 0,-1-2 0 0 0,-8-11 0 0 0,5 4 0 0 0,4 0 0 0 0,-2-3 0 0 0,-1 1 0 0 0,3 4 0 0 0,-3-4 0 0 0,-1 0 0 0 0,0 3 0 0 0,-1-2 0 0 0,1 2 0 0 0,0-2 0 0 0,-6 1 0 0 0,9 9 0 0 0,3-3 0 0 0,-9-20 0 0 0,3 14 0 0 0,-3-6 0 0 0,8 11 0 0 0,1 0 0 0 0,-3-8 0 0 0,2 10 0 0 0,1 0 0 0 0,-1 0 0 0 0,1 0 0 0 0,-1 0 0 0 0,1 0 0 0 0,-1 0 0 0 0,0 0 0 0 0,1 0 0 0 0,-1 0 0 0 0,0 1 0 0 0,0-1 1 0 0,0 0-1 0 0,1 0 0 0 0,-3 0 0 0 0,3 2 3 0 0,1-3 3 0 0,-2 1 37 0 0,-16-22-32 0 0,15 21-11 0 0,1 1 0 0 0,-8-22 0 0 0,8 20 33 0 0,-6-5 112 0 0,3 4-139 0 0,-1-3-6 0 0,4 5 0 0 0,1 1 0 0 0,-1 0 0 0 0,0 0 0 0 0,0-1 0 0 0,0 1 0 0 0,0 0 0 0 0,0 0 0 0 0,0 0 0 0 0,0 0 0 0 0,0 0 0 0 0,-2-1 0 0 0,-3-3 0 0 0,6 3 0 0 0,1 1 0 0 0,-1 1 0 0 0,0-1 0 0 0,1 1 0 0 0,-1-1 0 0 0,0 0 0 0 0,0 1 0 0 0,1-1 0 0 0,-1 0 0 0 0,0 1 0 0 0,0-1 0 0 0,0 0 0 0 0,0 1 0 0 0,0-1 0 0 0,0 0 0 0 0,0 1 0 0 0,0-1 0 0 0,0 0 0 0 0,0 1 0 0 0,-1-1 0 0 0,1 0 0 0 0,0 1 0 0 0,0-1 0 0 0,-1 0 0 0 0,1 1 0 0 0,0-1 0 0 0,-1 0 0 0 0,-4-7 28 0 0,3 6-23 0 0,0 0 0 0 0,1 0 0 0 0,-1 0 0 0 0,1 0 1 0 0,0 0-1 0 0,-1-1 0 0 0,1 1 0 0 0,0 0 0 0 0,-1-5 1 0 0,-1 2 4 0 0,2 4 44 0 0,1-2-1 0 0,0-9-42 0 0,-2 1-11 0 0,-7 7 10 0 0,9 4-9 0 0,0 0 1 0 0,0 0-1 0 0,0-1 0 0 0,0 1 0 0 0,-1 0 0 0 0,1 0 0 0 0,0 0 1 0 0,0 0-1 0 0,0 0 0 0 0,0 0 0 0 0,0 0 0 0 0,-1 0 1 0 0,1 0-1 0 0,0 0 0 0 0,0-1 0 0 0,0 1 0 0 0,0 0 0 0 0,0 0 1 0 0,0 0-1 0 0,0 0 0 0 0,0 0 0 0 0,-1-1 0 0 0,1 1 0 0 0,0 0 1 0 0,0 0-1 0 0,0 0 0 0 0,0 0 0 0 0,0 0 0 0 0,0-1 1 0 0,0 1-1 0 0,0 0 0 0 0,0 0 0 0 0,0 0 0 0 0,0 0 0 0 0,0-1 1 0 0,0 1-1 0 0,0 0 0 0 0,0 0 0 0 0,0 0 0 0 0,0 0 1 0 0,0-1-1 0 0,1 1 0 0 0,-1 0 0 0 0,0 0 0 0 0,-1-11 53 0 0,-2 3-40 0 0,1 7-20 0 0,-1 0 14 0 0,-5-9 61 0 0,6 7-26 0 0,-2-1-33 0 0,-1-3-10 0 0,3-2 0 0 0,-4 2 0 0 0,1-2 0 0 0,4 3 0 0 0,0-5 0 0 0,-2 0 0 0 0,1 0 0 0 0,-3 1 0 0 0,-2 3 0 0 0,2-3 0 0 0,-1 0 0 0 0,0 0 0 0 0,3-1 0 0 0,-4 0 0 0 0,3 0 0 0 0,-5 0 0 0 0,7 0 0 0 0,2-1 0 0 0,-1 4 0 0 0,-2 5 0 0 0,-4-17 0 0 0,5 7 0 0 0,-3 5 0 0 0,1-2 0 0 0,4 6 0 0 0,0 1 0 0 0,-7-13 0 0 0,0 2 0 0 0,1 3 0 0 0,4 5 0 0 0,-1-3 11 0 0,3 6 42 0 0,-1-7 1 0 0,-5 0-44 0 0,-4-3-10 0 0,9 10 0 0 0,-7-7 0 0 0,-2 3 0 0 0,7-3 0 0 0,3 6 0 0 0,-2 2 0 0 0,-12-9 0 0 0,9 1 0 0 0,3-12-12 0 0,-3 13-36 0 0,-2 0 38 0 0,7 6 7 0 0,1-1 5 0 0,-13-14-2 0 0,8 8-1 0 0,6 4 1 0 0,-6-4 0 0 0,4 9 0 0 0,0 0 0 0 0,0 0 0 0 0,0 0 0 0 0,0 0 0 0 0,0 0 0 0 0,-1 0 0 0 0,1 0 0 0 0,0 0 0 0 0,-1 0 0 0 0,1 1 0 0 0,-1-1 0 0 0,1 0 0 0 0,-1 0 0 0 0,1 0 0 0 0,-2 0 0 0 0,-3-12 0 0 0,4 5 12 0 0,2 4 49 0 0,-1 4-61 0 0,-12-13 53 0 0,10 7-43 0 0,2 2-4 0 0,0 3-4 0 0,0 0 0 0 0,0 0 0 0 0,0 0 1 0 0,0 0-1 0 0,0 0 0 0 0,0 0 0 0 0,0 0 1 0 0,0 1-1 0 0,-1-1 0 0 0,1 0 1 0 0,0 0-1 0 0,-1 0 0 0 0,1 0 0 0 0,-1 0 1 0 0,1 0-1 0 0,-1 1 0 0 0,1-1 0 0 0,-1 0 1 0 0,1 0-1 0 0,-1 1 0 0 0,0-1 0 0 0,1 0 1 0 0,-1 1-1 0 0,0-1 0 0 0,-1 0 0 0 0,-4-6-2 0 0,1-9 0 0 0,4 15 0 0 0,1-1 0 0 0,-1 0 0 0 0,0 1 0 0 0,0-1 0 0 0,0 1 0 0 0,0-1 0 0 0,0 1 0 0 0,0 0 0 0 0,0-1 0 0 0,0 1 0 0 0,-3-2 0 0 0,-1-5 0 0 0,3-2 0 0 0,4 6 1 0 0,-7-18 58 0 0,5 20-50 0 0,-9-14 112 0 0,5 6-111 0 0,3 0-10 0 0,0 4 0 0 0,-2-3 0 0 0,2 2 0 0 0,1-3 0 0 0,1-7 0 0 0,-2 15 0 0 0,0 0 0 0 0,-3-3-10 0 0,2 2-33 0 0,3-11 30 0 0,-2 11 15 0 0,0 1-2 0 0,-3-3 11 0 0,2 3 32 0 0,-2-8-33 0 0,8 1 1 0 0,-3 6 32 0 0,-2-4-34 0 0,-1 6-7 0 0,-1-1-7 0 0,2-16-1 0 0,1 17 3 0 0,0 1 0 0 0,0-1 0 0 0,0 1 0 0 0,0-1 1 0 0,0 0-1 0 0,1 1 0 0 0,-1-1 0 0 0,0 1 0 0 0,0-1 0 0 0,0 1 0 0 0,1-1 1 0 0,-1 1-1 0 0,0-1 0 0 0,0 1 0 0 0,1-1 0 0 0,-1 1 0 0 0,1-1 0 0 0,1-1 1 0 0,-2-4 2 0 0,-5-1-10 0 0,4-2-22 0 0,1-14 74 0 0,1 21-41 0 0,-1 1 0 0 0,0 0-1 0 0,0 0 1 0 0,0 0-1 0 0,0 0 1 0 0,0 0-1 0 0,0 0 1 0 0,0 1-1 0 0,-1-1 1 0 0,1 0 0 0 0,0 0-1 0 0,0 0 1 0 0,-1 0-1 0 0,1 0 1 0 0,0 0-1 0 0,-1 1 1 0 0,1-1 0 0 0,-2-1-1 0 0,2-1 43 0 0,-1-1-33 0 0,-4-6-12 0 0,3 3-26 0 0,3 1 5 0 0,-2-3 12 0 0,-8-7 11 0 0,8 12 0 0 0,-4-11 0 0 0,2 6 0 0 0,-3-11 5 0 0,6 17 1 0 0,0 2 7 0 0,0 0 1 0 0,-1 0-1 0 0,1 0 0 0 0,-1 0 0 0 0,1 0 1 0 0,-1 0-1 0 0,0 1 0 0 0,1-1 0 0 0,-1 0 1 0 0,0 0-1 0 0,1 1 0 0 0,-2-2 0 0 0,-1-1 10 0 0,-11-33-229 0 0,11 31 217 0 0,2 5 46 0 0,1 0 29 0 0,0 0 8 0 0,0 0-26 0 0,0 0-117 0 0,0 0-51 0 0,0 0-11 0 0,0-2 18 0 0,0-8 74 0 0,0-3 19 0 0,1 12 3 0 0,-1 1-1 0 0,0-1 0 0 0,0 0 1 0 0,0 1-1 0 0,0-1 0 0 0,0 1 1 0 0,0-1-1 0 0,0 0 0 0 0,0 1 1 0 0,0-1-1 0 0,0 1 0 0 0,-1-1 1 0 0,1 0-1 0 0,0 1 0 0 0,0-1 1 0 0,0 1-1 0 0,-1-1 0 0 0,1 1 1 0 0,0-1-1 0 0,-1 1 0 0 0,1-1 1 0 0,0 1-1 0 0,-1-1 0 0 0,0 0 1 0 0,0 0 32 0 0,0-1 47 0 0,1 1-2 0 0,-1-9-13 0 0,-4 1-43 0 0,5 8-23 0 0,-3-4-127 0 0,1-11-32 0 0,2 5 158 0 0,-1-6 47 0 0,-1 13 57 0 0,-1 0 17 0 0,2-20-65 0 0,0 14-56 0 0,-4 5 23 0 0,4 4 92 0 0,1 1 27 0 0,0 0 2 0 0,-1-2-24 0 0,-3-6-85 0 0,1-2 21 0 0,-5-13-59 0 0,6 13 3 0 0,1-1 0 0 0,-3-1 0 0 0,3-1 0 0 0,1 5 0 0 0,1-2 0 0 0,3-1 0 0 0,-3 1 0 0 0,-1 3 0 0 0,0-3 0 0 0,-1-1 0 0 0,-2 0 0 0 0,6 2 0 0 0,-2-1 0 0 0,-2 1 0 0 0,-3-5 0 0 0,4 4 0 0 0,3 3 0 0 0,-6-3 0 0 0,2-1 0 0 0,2-10 0 0 0,0 19 0 0 0,-1 1 0 0 0,0-1 0 0 0,0 0 0 0 0,0 0 0 0 0,0 0 0 0 0,-1 0 0 0 0,1 0 0 0 0,-1 0 0 0 0,0-3 0 0 0,-1 2 0 0 0,1 0 0 0 0,0-22 0 0 0,0 20 0 0 0,0-1 0 0 0,9-17 0 0 0,-6 21 0 0 0,-2 1 0 0 0,1 1 0 0 0,-1-1 0 0 0,1 0 0 0 0,-1 1 0 0 0,0-1 0 0 0,1 0 0 0 0,-1 0 0 0 0,0 1 0 0 0,1-1 0 0 0,-1 0 0 0 0,0 0 0 0 0,0 1 0 0 0,0-1 0 0 0,0 0 0 0 0,0 0 0 0 0,0 1 0 0 0,0-1 0 0 0,0 0 0 0 0,0 0 0 0 0,0 1 0 0 0,-1-3 0 0 0,3-7 0 0 0,4-3 0 0 0,-6 11 0 0 0,-1-21 0 0 0,1-16 0 0 0,0-14 0 0 0,0 27 0 0 0,0-11 0 0 0,0 30 0 0 0,-1-3 0 0 0,-5-6 0 0 0,6 14 0 0 0,0-8 0 0 0,-1 8 0 0 0,0-2 0 0 0,5-12 0 0 0,-2 11 0 0 0,-1 3 0 0 0,-1 0 0 0 0,1 1 0 0 0,0-1 0 0 0,-1 0 0 0 0,0 1 0 0 0,1-1 0 0 0,-1 0 0 0 0,0 0 0 0 0,0 1 0 0 0,0-1 0 0 0,0 0 0 0 0,-1-3 0 0 0,1 4 0 0 0,1 0 0 0 0,-1 0 0 0 0,0 0 0 0 0,0 0 0 0 0,0 0 0 0 0,0 0 0 0 0,0 0 0 0 0,0 1 0 0 0,0-1 0 0 0,-1 0 0 0 0,1 0 0 0 0,0 0 0 0 0,0 0 0 0 0,-1 0 0 0 0,1 0 0 0 0,0 1 0 0 0,-1-1 0 0 0,0-1 0 0 0,-1-2 0 0 0,-5-22 0 0 0,6 15 0 0 0,1 1 0 0 0,0-23 0 0 0,0 33 0 0 0,-1-1 0 0 0,1 0 0 0 0,0 0 0 0 0,0-1 0 0 0,0 1 0 0 0,0 0 0 0 0,0 0 0 0 0,0 0 0 0 0,0 0 0 0 0,0-1 0 0 0,1 1 0 0 0,-1 0 0 0 0,0 0 0 0 0,1-2 0 0 0,6-10 0 0 0,-3 2 0 0 0,-3 0 0 0 0,-1 0 0 0 0,0 0 0 0 0,0-2 0 0 0,1 9 0 0 0,0 1 0 0 0,1 0 0 0 0,0 0 0 0 0,-1 0 0 0 0,0 0 0 0 0,0-1 0 0 0,0 1 0 0 0,1-5 0 0 0,3-6 0 0 0,-3 12 0 0 0,-2 2 0 0 0,-1-33 0 0 0,1 6 0 0 0,0 15 0 0 0,0-1 0 0 0,0 6 0 0 0,0-3 0 0 0,0-2 0 0 0,0 1 0 0 0,1-4 0 0 0,4 4 0 0 0,-4 0 0 0 0,-1 1 0 0 0,3-1 0 0 0,-2 0 0 0 0,0 1 0 0 0,4 3 0 0 0,-4-1-14 0 0,0 5-45 0 0,3-5 55 0 0,-3 4 47 0 0,0-4-33 0 0,2-2-10 0 0,-2-1 0 0 0,-1 0 0 0 0,0 0 0 0 0,0 0 0 0 0,0-32 0 0 0,0 28 0 0 0,0 13 0 0 0,-4-12 0 0 0,3 4 0 0 0,2 2 0 0 0,4-4 0 0 0,-6-23 0 0 0,1 24 0 0 0,0 0 0 0 0,0 1 0 0 0,1 3 0 0 0,5-4 0 0 0,-4 11 0 0 0,6-24 0 0 0,-7 17 0 0 0,0-2 0 0 0,4-2 0 0 0,-5 11 0 0 0,0-2 0 0 0,2-7 0 0 0,3-1 0 0 0,3-14 0 0 0,-5 14 0 0 0,-2 0 0 0 0,4 4 0 0 0,2-14-17 0 0,-6 19-64 0 0,-1 1 5 0 0,4-13 216 0 0,-4 5-130 0 0,1-3-10 0 0,4 2 11 0 0,-1 4 39 0 0,-3 4-53 0 0,-1 1 0 0 0,0-1-1 0 0,1 0 1 0 0,-1 1 0 0 0,1-1-1 0 0,-1 0 1 0 0,0 1 0 0 0,0-1-1 0 0,1 0 1 0 0,-1 0 0 0 0,0 1-1 0 0,0-1 1 0 0,0 0 0 0 0,0 0 0 0 0,0 1-1 0 0,0-1 1 0 0,0 0 0 0 0,0 0-1 0 0,0 1 1 0 0,0-1 0 0 0,-1-1-1 0 0,3-2-72 0 0,2-3 76 0 0,-2 1 105 0 0,0 3-86 0 0,11-5-9 0 0,-11 7-100 0 0,-2 1 0 0 0,-1-6 9 0 0,1 6 97 0 0,0-1 1 0 0,0 0 0 0 0,0 1-1 0 0,0-1 1 0 0,0 0 0 0 0,0 0-1 0 0,0 1 1 0 0,0-1 0 0 0,0 0-1 0 0,0 1 1 0 0,0-1-1 0 0,1 0 1 0 0,-1 1 0 0 0,0-1-1 0 0,1 0 1 0 0,0-2-14 0 0,5-10 11 0 0,3 3-18 0 0,-4 0 4 0 0,-5-1 0 0 0,1 1 0 0 0,5-1 0 0 0,0 0 0 0 0,-5 0 0 0 0,-1 0 0 0 0,1 1 0 0 0,3-6 0 0 0,-3 6-14 0 0,-1 8-56 0 0,0 2 2 0 0,0-2 15 0 0,1 1 65 0 0,-1 0 0 0 0,0 0 1 0 0,0 0-1 0 0,0 1 0 0 0,0-1 0 0 0,0 0 0 0 0,0 0 0 0 0,0 0 1 0 0,0 1-1 0 0,0-1 0 0 0,0 0 0 0 0,0 0 0 0 0,-1 1 0 0 0,1-1 1 0 0,-1-1-1 0 0,-2-4-2 0 0,6-7-10 0 0,-2 9 0 0 0,-1 3 0 0 0,-5-18 0 0 0,5 5 0 0 0,4 2 0 0 0,-2 1 0 0 0,1 1 0 0 0,-1 1 0 0 0,3 1 0 0 0,2-3 0 0 0,-3-3 0 0 0,-2 2 0 0 0,3 3 0 0 0,14-19 0 0 0,-13 21 0 0 0,0-3 0 0 0,-2 1-14 0 0,-3 7-56 0 0,-1 2 2 0 0,0 0 67 0 0,0 0 0 0 0,0 0 0 0 0,0 0-1 0 0,0 0 1 0 0,0-1 0 0 0,0 1-1 0 0,0 0 1 0 0,0 0 0 0 0,0 0-1 0 0,0 0 1 0 0,0 0 0 0 0,-1 0-1 0 0,1 0 1 0 0,0 0 0 0 0,0 0-1 0 0,0-1 1 0 0,0 1 0 0 0,1 0-1 0 0,-1 0 1 0 0,0 0 0 0 0,0 0-1 0 0,0 0 1 0 0,0 0 0 0 0,0 0-1 0 0,0 0 1 0 0,0-1 0 0 0,0 1 0 0 0,0 0-1 0 0,0 0 1 0 0,0 0 0 0 0,0 0-1 0 0,0 0 1 0 0,0 0 0 0 0,0 0-1 0 0,0 0 1 0 0,0 0 0 0 0,0 0-1 0 0,1 0 1 0 0,-1 0 0 0 0,0 0-1 0 0,0-1 1 0 0,0 1 0 0 0,0 0-1 0 0,0 0 1 0 0,0 0 0 0 0,0 0-1 0 0,0 0 1 0 0,1 0 0 0 0,-1 0 0 0 0,4-2 4 0 0,2-12-5 0 0,-1-2 2 0 0,-5 9 0 0 0,-1 3-2 0 0,0 0 15 0 0,0 1 0 0 0,1-1-1 0 0,-1 0 1 0 0,1 1 0 0 0,0-7 0 0 0,0 0-24 0 0,0 0 11 0 0,0 4 0 0 0,0-4 0 0 0,1 5 0 0 0,0 3 0 0 0,0 1 0 0 0,0 0 0 0 0,0-1 0 0 0,0 1 0 0 0,-1 0 0 0 0,1-1 0 0 0,0 1 0 0 0,-1-1 0 0 0,1 1 0 0 0,-1-1 0 0 0,1 1 0 0 0,-1-4 0 0 0,0 1 29 0 0,0 1 22 0 0,7-11-24 0 0,-7 12-59 0 0,-3-3 21 0 0,6-5 11 0 0,-1 6 1 0 0,-2 4 0 0 0,-1-20 8 0 0,2 15 34 0 0,5-4-33 0 0,0-2-10 0 0,3 3-10 0 0,-6 7-22 0 0,-3-1 36 0 0,0 1 0 0 0,0-1 0 0 0,0 0 0 0 0,0 1 0 0 0,1-1 0 0 0,-1 0 0 0 0,1 1 0 0 0,0-3 1 0 0,-1 3-10 0 0,1-6-27 0 0,-1 6 32 0 0,0 1 0 0 0,0 0 0 0 0,0 0 0 0 0,0 0 0 0 0,1-1 0 0 0,-1 1 0 0 0,0 0 0 0 0,0 0 0 0 0,0-1 1 0 0,0 1-1 0 0,0 0 0 0 0,0 0 0 0 0,1 0 0 0 0,-1-1 0 0 0,0 1 0 0 0,0 0 0 0 0,0 0 0 0 0,1 0 0 0 0,-1 0 0 0 0,0 0 0 0 0,0-1 0 0 0,0 1 1 0 0,1 0-1 0 0,-1 0 0 0 0,0 0 0 0 0,0 0 0 0 0,1 0 0 0 0,-1 0 0 0 0,0 0 0 0 0,0 0 0 0 0,1 0 0 0 0,-1 0 0 0 0,0 0 0 0 0,1 0 0 0 0,-1 0 0 0 0,0 0 0 0 0,0 0-1 0 0,1 0 1 0 0,-1 0 0 0 0,0 0-1 0 0,0 0 1 0 0,1 0-1 0 0,-1 0 1 0 0,0 0 0 0 0,0 0-1 0 0,1 0 1 0 0,-1 0 0 0 0,0-1-1 0 0,0 1 1 0 0,1 0 0 0 0,-1 0-1 0 0,0 0 1 0 0,0 0-1 0 0,1 0 1 0 0,-1-1 0 0 0,0 1-1 0 0,0 0 1 0 0,0 0 0 0 0,0 0-1 0 0,1-1 1 0 0,-1 1-1 0 0,0 0 1 0 0,0 0 0 0 0,0-1-1 0 0,0 1 1 0 0,0 0 0 0 0,0 0-1 0 0,0 0 1 0 0,0-1-1 0 0,1 1 1 0 0,-2-2-6 0 0,1-1 2 0 0,7-7 3 0 0,-3 1 1 0 0,-3 2 0 0 0,0-3 11 0 0,3 1 21 0 0,-3 5-64 0 0,0-4 21 0 0,4 3 22 0 0,-4 4 21 0 0,-1 0-64 0 0,0-7 32 0 0,0 6 57 0 0,5-8 192 0 0,-5 9-264 0 0,0 0 0 0 0,1 0 0 0 0,-1 1 0 0 0,0-1 0 0 0,0 0-1 0 0,1 0 1 0 0,-1 0 0 0 0,1 0 0 0 0,-1 1 0 0 0,1-1 0 0 0,-1 0 0 0 0,1 1 0 0 0,0-2 0 0 0,0 1-67 0 0,4-2 80 0 0,-1-1 73 0 0,-4-1-76 0 0,9-10-57 0 0,-4 9 104 0 0,-4 4 44 0 0,-1 2 8 0 0,0-2-14 0 0,1-7-64 0 0,5-2-16 0 0,4 0 0 0 0,-3 0 0 0 0,-2 1 0 0 0,1 0 0 0 0,1-1 0 0 0,-1-1 0 0 0,-5 3 12 0 0,-1-19 218 0 0,2 23-137 0 0,0-1 42 0 0,-1-3-125 0 0,0 8-9 0 0,-1 0 0 0 0,0 0 0 0 0,0 0 0 0 0,1 0-1 0 0,-1 0 1 0 0,1 0 0 0 0,-1 1 0 0 0,1-1 0 0 0,-1 0-1 0 0,1 0 1 0 0,0 0 0 0 0,-1 0 0 0 0,1 1-1 0 0,0-1 1 0 0,1 0 0 0 0,0-3 20 0 0,-1-12 9 0 0,0 14 24 0 0,8-7-44 0 0,-2 0-10 0 0,-2 1 0 0 0,2-6 0 0 0,-2 4 0 0 0,-4 8-2 0 0,0 0-1 0 0,-1 0 1 0 0,1 1-1 0 0,0-1 0 0 0,0 0 1 0 0,1 1-1 0 0,-1-1 1 0 0,3-2-1 0 0,4-9-34 0 0,-3 1 25 0 0,-5 0 24 0 0,-5 1 36 0 0,5 2-36 0 0,5-2-12 0 0,-4 2 11 0 0,0 5 32 0 0,3-5-33 0 0,1-1 2 0 0,-4 6 36 0 0,-1-7-36 0 0,1 3-12 0 0,4-2 0 0 0,-4 1 22 0 0,-1 7 82 0 0,0 2 10 0 0,0 0-2 0 0,0 0 4 0 0,0 0 18 0 0,0 0 8 0 0,0 0 2 0 0,0-2-24 0 0,-1-12-91 0 0,2 11-31 0 0,0 1-1 0 0,3-3-9 0 0,-3 4-56 0 0,-1 1-45 0 0,0 0-14 0 0,0 0 33 0 0,0 0 139 0 0,0 0 62 0 0,0 0 11 0 0,1-2-18 0 0,2-7-80 0 0,-2 0-37 0 0,-1 7-68 0 0,0 2-13 0 0,1-1 2 0 0,4-7 16 0 0,4-7 62 0 0,-10 11 18 0 0,1 1 2 0 0,2-1 14 0 0,-1 1 15 0 0,0-20-3 0 0,0 20 15 0 0,3-7-22 0 0,-3 1 38 0 0,-1-4 47 0 0,2 0-79 0 0,0 10-1 0 0,-1 1-6 0 0,-5-7-13 0 0,3-2 4 0 0,1-3 37 0 0,-2 14-44 0 0,2 0-4 0 0,0 0 0 0 0,0 0 0 0 0,0 0 0 0 0,0 0 0 0 0,0 0 0 0 0,0 0 0 0 0,0-1 0 0 0,0 1 0 0 0,0 0 0 0 0,0 0 0 0 0,0 0 0 0 0,0 0 0 0 0,0 0 0 0 0,0 0 0 0 0,0 0 0 0 0,0 0 0 0 0,0 0 0 0 0,0 0 0 0 0,0-1 0 0 0,0 1 0 0 0,0 0 0 0 0,0 0 0 0 0,0 0 0 0 0,0 0 0 0 0,0 0 0 0 0,0 0 0 0 0,0 0 0 0 0,0 0 0 0 0,0 0 0 0 0,0 0 0 0 0,0 0 0 0 0,0 0 0 0 0,0-1-1 0 0,-1 1 1 0 0,1 0 0 0 0,0 0 0 0 0,0 0 0 0 0,0 0 0 0 0,0 0 0 0 0,0 0 0 0 0,0 0 0 0 0,0 0 0 0 0,0 0 0 0 0,0 0 0 0 0,0 0 0 0 0,0 0 0 0 0,0 0 0 0 0,-1 0 0 0 0,1 0 0 0 0,0 0 0 0 0,0 0 0 0 0,0 0 0 0 0,0 0 0 0 0,0 0 0 0 0,0 0 0 0 0,0 0 0 0 0,0 0 0 0 0,0 0 0 0 0,0 0 0 0 0,-1 0 0 0 0,1 0 0 0 0,0 0 0 0 0,0 0 0 0 0,0 0 0 0 0,0 0 0 0 0,0 0 0 0 0,-1-35 77 0 0,2 23-34 0 0,4 2-33 0 0,2 0-10 0 0,-2 3 0 0 0,1-2 0 0 0,1-2 0 0 0,-1 0 0 0 0,0 0 0 0 0,5 0 0 0 0,-4 2 0 0 0,4 2 0 0 0,-2 1 0 0 0,0-4 0 0 0,2-2 0 0 0,2 1 0 0 0,-7 1 0 0 0,-5 9 0 0 0,-1-1 0 0 0,1 1 0 0 0,0 0 0 0 0,0-1 0 0 0,0 1 0 0 0,-1 0 0 0 0,1 0 0 0 0,0-1 0 0 0,0 1 0 0 0,1 0 0 0 0,-1 0 0 0 0,2-1 0 0 0,0-2 0 0 0,4-16 0 0 0,-7 17 0 0 0,-1 3 0 0 0,15-18 0 0 0,-2 5 0 0 0,-9 11 0 0 0,7-17 0 0 0,-5 9 0 0 0,3-1 0 0 0,-5 7 0 0 0,17-35 0 0 0,-14 18 0 0 0,0-1 0 0 0,-1 12 0 0 0,-4 7 0 0 0,0 1 0 0 0,1-1 0 0 0,-1 0 0 0 0,0-1 0 0 0,0 1 0 0 0,-1 0 0 0 0,1-4 0 0 0,6-10 0 0 0,-5 14 0 0 0,0-1 0 0 0,-1 1 0 0 0,1-1 0 0 0,-1 0 0 0 0,0 1 0 0 0,1-6 0 0 0,-2 8 0 0 0,0 0 0 0 0,0 0 0 0 0,0 0 0 0 0,0 0 0 0 0,1-1 0 0 0,-1 1 0 0 0,0 0 0 0 0,0 0 0 0 0,1 0 0 0 0,-1 0 0 0 0,1 0 0 0 0,-1 1 0 0 0,1-1 0 0 0,-1 0 0 0 0,1 0 0 0 0,1-2 0 0 0,0 0 0 0 0,7-29 0 0 0,8-13 0 0 0,-10 28 0 0 0,-8 13 0 0 0,1 1 0 0 0,6-9 0 0 0,24-43 0 0 0,-12 9 0 0 0,-16 42 0 0 0,0 0 0 0 0,0 1 0 0 0,-1-1 0 0 0,1 0 0 0 0,1-8 0 0 0,-3 9 0 0 0,6-17 0 0 0,-3 17 0 0 0,0 0 0 0 0,0-8 0 0 0,-2 7 0 0 0,0-1 0 0 0,0 1 0 0 0,1 0 0 0 0,0 0 0 0 0,0 0 0 0 0,0 0 0 0 0,3-3 0 0 0,0-4 0 0 0,-2-6 0 0 0,-2 15 0 0 0,13-12 0 0 0,-8 4 0 0 0,-1 0 0 0 0,-1-1 0 0 0,-4 10 0 0 0,10-14 0 0 0,-6 7 0 0 0,-1 0 0 0 0,8-3 1 0 0,-11 10-3 0 0,-1-3 4 0 0,3-12 8 0 0,-2 16-8 0 0,0 0 0 0 0,1-1 0 0 0,-1 1 1 0 0,0-1-1 0 0,0 1 0 0 0,0 0 0 0 0,0-1 0 0 0,1 1 0 0 0,-1 0 0 0 0,0-1 1 0 0,0 1-1 0 0,1 0 0 0 0,-1-1 0 0 0,0 1 0 0 0,1 0 0 0 0,-1 0 0 0 0,0-1 0 0 0,1 1 1 0 0,-1 0-1 0 0,19-16 8 0 0,-13 13-10 0 0,-1 2 0 0 0,5-3 0 0 0,-2-5 0 0 0,-2 4 0 0 0,-5-1 0 0 0,3 0 0 0 0,-3 5 0 0 0,-1 0 0 0 0,1 0 0 0 0,-1 0 0 0 0,1 0 0 0 0,-1 0 0 0 0,1 1 0 0 0,0-1 0 0 0,-1 0 0 0 0,1 0 0 0 0,0 1 0 0 0,0-1 0 0 0,-1 0 0 0 0,1 1 0 0 0,0-1 0 0 0,0 1 0 0 0,0-1 0 0 0,0 1 0 0 0,0-1 0 0 0,0 1 0 0 0,0 0 0 0 0,0-1 0 0 0,1 1 0 0 0,-1 0 0 0 0,0 0 0 0 0,0-1 0 0 0,0 1 0 0 0,0 0 0 0 0,0-1 0 0 0,0 1 0 0 0,0-1 0 0 0,0 1 0 0 0,0-1 0 0 0,-1 1 0 0 0,1-1 0 0 0,0 1 0 0 0,0-1 0 0 0,-1 0 0 0 0,1 0 0 0 0,0 1 0 0 0,-1-1 0 0 0,1 0 0 0 0,0 0 0 0 0,-1 0 0 0 0,1 0 0 0 0,0-1 0 0 0,5-5 0 0 0,5 2 0 0 0,3-1 0 0 0,-6 0 0 0 0,-4 2 0 0 0,9-8 0 0 0,-11 8 0 0 0,5-6 0 0 0,11-1 0 0 0,-10 6 0 0 0,3 3 0 0 0,-1-1 11 0 0,-6 1 32 0 0,10-2-33 0 0,-11 4-9 0 0,-3 1-1 0 0,1-1 0 0 0,0 1 0 0 0,0-1 0 0 0,-1 1 0 0 0,1-1 0 0 0,0 0 0 0 0,0 0 0 0 0,0 1 0 0 0,0-1 0 0 0,-1 0 0 0 0,1 0 0 0 0,0 0 0 0 0,0 0 0 0 0,0 0 0 0 0,0 0 0 0 0,0 0-1 0 0,0 0 1 0 0,1 0 0 0 0,3-1 0 0 0,-1 0 0 0 0,1-1 0 0 0,0 1 0 0 0,6-4 0 0 0,1 1 0 0 0,0 2 0 0 0,-5-3 0 0 0,4 1 0 0 0,-8 4 0 0 0,13-1 0 0 0,-5-4 0 0 0,3-1 0 0 0,-9 4 0 0 0,13-1 0 0 0,7-8 0 0 0,-9 5 0 0 0,-7 0 0 0 0,6-3 0 0 0,-3 5 11 0 0,-8 2 32 0 0,6-4-33 0 0,6 1-10 0 0,-1-4 0 0 0,1 3 0 0 0,-4 0 0 0 0,2 4 0 0 0,2-5 0 0 0,-2 0 0 0 0,2 3 0 0 0,-2 2 0 0 0,3-2 0 0 0,0 2 0 0 0,-3-2 0 0 0,3-1 0 0 0,-4 0 0 0 0,-2 3 0 0 0,2-3 0 0 0,-1-3 0 0 0,4 6 0 0 0,-2-2 0 0 0,-2-2 0 0 0,1 0 0 0 0,-2 0 0 0 0,1 2 0 0 0,0-1 0 0 0,0-1 0 0 0,2 1 0 0 0,8-6 0 0 0,-17 11 0 0 0,8 0 0 0 0,-5 0 0 0 0,-3 0 0 0 0,0 0 0 0 0,0-1 0 0 0,1 1 0 0 0,-1-1 0 0 0,10-3 0 0 0,-4 0 11 0 0,-8 1 41 0 0,-3 3-53 0 0,18 9 57 0 0,-8-6-46 0 0,7 0-10 0 0,-13-5 0 0 0,-1 1 0 0 0,6-3 0 0 0,5-1 0 0 0,-6 3 0 0 0,3-2 0 0 0,0-1 0 0 0,-3 3 0 0 0,7-2 0 0 0,-14 2 0 0 0,2-1 0 0 0,30-7 0 0 0,-25 8 0 0 0,2-2 0 0 0,-1 3 0 0 0,-8 1 0 0 0,0 0 0 0 0,0 1 0 0 0,0-1 0 0 0,1 0 0 0 0,-1 0 0 0 0,0 0 0 0 0,0 0 0 0 0,1 0 0 0 0,-1-1 0 0 0,0 1 0 0 0,0 0 0 0 0,1-1 0 0 0,-1 1 0 0 0,1-1 0 0 0,2-1 0 0 0,6 2 0 0 0,-7 2 0 0 0,-1-1 0 0 0,14-4 0 0 0,4 2 0 0 0,-6 2 0 0 0,-6 2 0 0 0,3-2 0 0 0,26-1 0 0 0,-24 0 0 0 0,5 0 0 0 0,-2 1 0 0 0,-2 4 0 0 0,-1-1 11 0 0,-7-2 32 0 0,8 3-33 0 0,1 5-10 0 0,2 0 0 0 0,0-2 0 0 0,-4 1 0 0 0,-1 1 0 0 0,1-2 0 0 0,4 0 0 0 0,1-2 0 0 0,-5 0 0 0 0,-1 3 0 0 0,5-4 0 0 0,3-3 0 0 0,-3 4 0 0 0,-5 4 0 0 0,1 0 0 0 0,-2 1 11 0 0,1 0 32 0 0,1 0-33 0 0,-1 0-10 0 0,0-2 0 0 0,0-1 0 0 0,5 3 0 0 0,-11-10 0 0 0,-6-1 0 0 0,1 0 0 0 0,-1 0 0 0 0,0 0 0 0 0,1 0 0 0 0,-1 0 0 0 0,0 0 0 0 0,1 0 0 0 0,-1 0 0 0 0,0 0 0 0 0,1 0 0 0 0,-1 0 0 0 0,0 0 0 0 0,1 0 0 0 0,-1 0 0 0 0,0 0 0 0 0,0 1 0 0 0,1-1 0 0 0,-1 0 0 0 0,0 0 0 0 0,0 0 0 0 0,1 0 0 0 0,-1 1 0 0 0,1-1 0 0 0,5 4 0 0 0,5-2 0 0 0,0 3 0 0 0,-3 1 0 0 0,3 3 0 0 0,2-2 0 0 0,-2-2 0 0 0,1 1 0 0 0,0 3 0 0 0,-4-2 0 0 0,3-2 0 0 0,0 0 0 0 0,1 2 0 0 0,-10-4 0 0 0,20 19 0 0 0,-14-16 0 0 0,2 5 0 0 0,-4-1 0 0 0,2-4 0 0 0,10 10 0 0 0,-15-14 0 0 0,1 1 0 0 0,6 13 0 0 0,-3-5 0 0 0,7 5 0 0 0,-10-14 0 0 0,0 0 0 0 0,5 5 0 0 0,1-2 0 0 0,1 5 0 0 0,-4-2 0 0 0,17 22 0 0 0,-14-17 0 0 0,-7-12 0 0 0,-2-1 0 0 0,0 0 0 0 0,-1 0 0 0 0,1 1 0 0 0,-1-1 0 0 0,1 0 0 0 0,0 0 0 0 0,-1 1 0 0 0,1-1 0 0 0,-1 0 0 0 0,1 1 0 0 0,0-1 0 0 0,-1 1 0 0 0,1-1 0 0 0,-1 0 0 0 0,1 1 0 0 0,-1-1 0 0 0,0 1 0 0 0,1 0 0 0 0,-1-1 0 0 0,1 1 0 0 0,17 10 0 0 0,5 5 0 0 0,-16-11 0 0 0,5 0 0 0 0,0 6 0 0 0,-1 0 0 0 0,-3-1 0 0 0,3-5 0 0 0,0-3 0 0 0,-3 6 0 0 0,3-1 0 0 0,0 3 0 0 0,-8 1 0 0 0,2 0 0 0 0,6-1 0 0 0,-9-9 0 0 0,0 0 0 0 0,0 0 0 0 0,0 0 0 0 0,-1 1 0 0 0,1-1 0 0 0,-1 0 0 0 0,1 1 0 0 0,-1-1 0 0 0,1 0 0 0 0,-1 1 0 0 0,0 0 0 0 0,2 2 0 0 0,4 4 0 0 0,-7-8 0 0 0,1 0 0 0 0,-1 0 0 0 0,0 0 0 0 0,0 0 0 0 0,1 0 0 0 0,-1 1 0 0 0,0-1 0 0 0,0 0 0 0 0,0 0 0 0 0,1 0 0 0 0,-1 0 0 0 0,0 0 0 0 0,0 1 0 0 0,0-1 0 0 0,0 0 0 0 0,1 0 0 0 0,-1 1 0 0 0,0-1 0 0 0,0 0 0 0 0,0 0 0 0 0,0 0 0 0 0,0 1 0 0 0,0-1 0 0 0,0 0 0 0 0,0 0 0 0 0,0 1 0 0 0,1-1 0 0 0,-1 0 0 0 0,0 1 0 0 0,-6 8 0 0 0,6-9 0 0 0,0 0 0 0 0,0 1 0 0 0,0-1 0 0 0,0 0 0 0 0,0 1 0 0 0,0-1 0 0 0,0 0 0 0 0,0 0 0 0 0,0 1 0 0 0,0-1 0 0 0,0 0 0 0 0,0 1 0 0 0,1-1 0 0 0,-1 0 0 0 0,0 0 0 0 0,0 1 0 0 0,0-1 0 0 0,0 0 0 0 0,1 0 0 0 0,-1 1 0 0 0,0-1 0 0 0,0 0 0 0 0,0 0 0 0 0,1 0 0 0 0,-1 1 0 0 0,0-1 0 0 0,0 0 0 0 0,1 0 0 0 0,-1 0 0 0 0,16 15 0 0 0,-6-5 0 0 0,-11-3 0 0 0,5 5 0 0 0,2 1 0 0 0,-5-6 0 0 0,0 10 0 0 0,1-12 0 0 0,1-2 0 0 0,5 12 0 0 0,-9-12 0 0 0,0 0 0 0 0,6 10 0 0 0,-1-4 0 0 0,-3 2 0 0 0,0 0 0 0 0,2 0 0 0 0,-5 1 0 0 0,7 2 0 0 0,0-2 0 0 0,-1-1 0 0 0,10-2 0 0 0,-13-9 0 0 0,-1 0 0 0 0,1 1 0 0 0,-1-1 0 0 0,1 0 0 0 0,-1 0 0 0 0,1 1 0 0 0,-1-1 0 0 0,1 0 0 0 0,-1 1 0 0 0,0-1 0 0 0,1 0 0 0 0,-1 1 0 0 0,1-1 0 0 0,-1 1 0 0 0,0-1 0 0 0,1 1 0 0 0,-1-1 0 0 0,0 1 0 0 0,1 0 0 0 0,-8 9 0 0 0,1-1 0 0 0,5-8 0 0 0,1 0 0 0 0,0-1 0 0 0,0 1 0 0 0,0 0 0 0 0,0-1 0 0 0,0 1 0 0 0,0-1 0 0 0,0 1 0 0 0,0 0 0 0 0,0-1 0 0 0,0 1 0 0 0,0 0 0 0 0,1-1 0 0 0,-1 1 0 0 0,0-1 0 0 0,0 1 0 0 0,1 0 0 0 0,8 13 0 0 0,-9-13 0 0 0,0-1 0 0 0,0 1 0 0 0,1-1 0 0 0,-1 1 0 0 0,0-1 0 0 0,0 1 0 0 0,0-1 0 0 0,0 1 0 0 0,0-1 0 0 0,0 1 0 0 0,0 0 0 0 0,0-1 0 0 0,0 1 0 0 0,0-1 0 0 0,0 1 0 0 0,0-1 0 0 0,0 1 0 0 0,0-1 0 0 0,0 1 0 0 0,-1-1 0 0 0,1 2 0 0 0,-9 13 0 0 0,7 1 0 0 0,2-8 0 0 0,-4 24 0 0 0,4-18 0 0 0,3-1 0 0 0,0 2 0 0 0,6 0 0 0 0,-7 1 0 0 0,-2-1 0 0 0,-2-3 0 0 0,-5 2 0 0 0,13-1 0 0 0,-9 1 0 0 0,2-11 0 0 0,0 2 0 0 0,9 14 0 0 0,-7-15 0 0 0,9 15 0 0 0,-5-8 0 0 0,-9 0 0 0 0,4 0 0 0 0,7 10 0 0 0,-7-21 0 0 0,1 1 0 0 0,-1 0 0 0 0,0 0 0 0 0,0 0 0 0 0,1 0 0 0 0,-1 0 0 0 0,0 0 0 0 0,0 0 0 0 0,0 0 0 0 0,0 0 0 0 0,0 0 0 0 0,0 0 0 0 0,-1 0 0 0 0,1 0 0 0 0,-1 1 0 0 0,-4 2 0 0 0,3-3 0 0 0,-5 5 0 0 0,3 0 0 0 0,7 3 0 0 0,-4 2 0 0 0,-8 0 0 0 0,3 0 0 0 0,5 0 0 0 0,0-1 0 0 0,-3 1 0 0 0,-3-1 0 0 0,0-4 0 0 0,0 0 1 0 0,-2 4 1 0 0,2 5-17 0 0,6-12-33 0 0,-2 7 36 0 0,-9 0 12 0 0,5 0 0 0 0,2 1 0 0 0,8 0 0 0 0,-7-2-10 0 0,3-5-33 0 0,2 5 32 0 0,3 2 11 0 0,-8 2-13 0 0,0-8-40 0 0,-8 2 39 0 0,9 2 4 0 0,3-4-33 0 0,-2 7 32 0 0,-7 0 11 0 0,7-3-10 0 0,1-5-33 0 0,-3 5 32 0 0,-8 16-68 0 0,11-14-18 0 0,1-6 117 0 0,-1 4-85 0 0,-8 8 134 0 0,8-15-145 0 0,1-2 27 0 0,0 0 106 0 0,0 0 11 0 0,0 0-29 0 0,0 0-98 0 0,0 0-9 0 0,-8 13 58 0 0,2-5 10 0 0,-3-3-54 0 0,8-4-10 0 0,-1 2 11 0 0,-4 8 42 0 0,-5-2 22 0 0,1 0 46 0 0,7-8-6 0 0,3-1-126 0 0,0 0-15 0 0,0 2 22 0 0,-1 0 59 0 0,-15 15 4 0 0,6-8 24 0 0,8-7 72 0 0,2-2 7 0 0,0 0-39 0 0,-1 2-103 0 0,0 1 0 0 0,0-1 1 0 0,-1 1-1 0 0,1-1 0 0 0,-1 0 0 0 0,0 0 0 0 0,-2 3 0 0 0,-4 0 22 0 0,6-5-32 0 0,0 3 1 0 0,-1 2 51 0 0,-27 30-83 0 0,24-26 27 0 0,4-7-10 0 0,2 1 47 0 0,-1 0 1 0 0,0-1-1 0 0,0 1 1 0 0,0 0-1 0 0,-1 0 1 0 0,1-1-1 0 0,-1 1 1 0 0,0-1 0 0 0,-2 4-1 0 0,2-4 12 0 0,-6 9 9 0 0,0-2-10 0 0,5-5-33 0 0,-4 8 32 0 0,-3 0 11 0 0,-6 1-7 0 0,12-12-10 0 0,-3 3-12 0 0,-2 5 18 0 0,3 0 1 0 0,6-7-44 0 0,-3 1 1 0 0,-6 9 42 0 0,5 0 11 0 0,-4-1 0 0 0,1 1 0 0 0,0 2 0 0 0,-2-2 0 0 0,5 0 0 0 0,-2 1 0 0 0,-4-6 0 0 0,-2 3 0 0 0,0 1 0 0 0,5 0 0 0 0,1-1 0 0 0,-12 11 0 0 0,6-15 0 0 0,3-1-10 0 0,6-3-33 0 0,-4 2 32 0 0,-2 5 11 0 0,0-2 0 0 0,-1 2 0 0 0,6-5 0 0 0,-5 8 0 0 0,2-4 0 0 0,0 1 0 0 0,-6-3 0 0 0,3-1 0 0 0,1 1 0 0 0,1-1 0 0 0,-1 2-8 0 0,7-8-12 0 0,-2-1-4 0 0,-12 10 12 0 0,10-4 12 0 0,-5-4 0 0 0,2-3 0 0 0,10 3 0 0 0,-6 3 0 0 0,-24-2 0 0 0,27-1 0 0 0,-8 1 0 0 0,-4 4 0 0 0,11-4 0 0 0,2-1 0 0 0,0 1 0 0 0,1-1 0 0 0,-1 0 0 0 0,0 1 0 0 0,0-1 0 0 0,0 0 0 0 0,1 0 0 0 0,-1 0 0 0 0,0 1 0 0 0,0-1 0 0 0,0 0 0 0 0,0 0 0 0 0,1 0 0 0 0,-1 0 0 0 0,-1-1 0 0 0,-4 2 0 0 0,-8 4-5 0 0,13-4 0 0 0,-1 0 0 0 0,1 0 0 0 0,-1-1 0 0 0,0 1 0 0 0,0-1 0 0 0,1 1 0 0 0,-1-1 0 0 0,0 0 0 0 0,0 0 0 0 0,-3 0 0 0 0,-2 0 1 0 0,-7 3 4 0 0,10-2 0 0 0,1 0 0 0 0,-1 0 0 0 0,1-1 0 0 0,-1 1 0 0 0,-6-1 0 0 0,7-1 0 0 0,2 1 0 0 0,0 0 0 0 0,0-1 0 0 0,0 1 0 0 0,0 0 0 0 0,0 0 0 0 0,0 0 0 0 0,0 0 0 0 0,0 0 0 0 0,0 0 0 0 0,0 0 0 0 0,0 0 0 0 0,0 0 0 0 0,0 1 0 0 0,0-1 0 0 0,0 0 0 0 0,0 1 0 0 0,-1 0 0 0 0,-4 2 0 0 0,6-2 0 0 0,-1-1 0 0 0,1 1 0 0 0,-1-1 0 0 0,0 1 0 0 0,1-1 0 0 0,-1 0 0 0 0,0 1 0 0 0,1-1 0 0 0,-1 0 0 0 0,0 0 0 0 0,1 1 0 0 0,-1-1 0 0 0,0 0 0 0 0,0 0 0 0 0,1 0 0 0 0,-1 0 0 0 0,0 0 0 0 0,0 0 0 0 0,0 0 0 0 0,0 0 0 0 0,-12 0-10 0 0,9 2-33 0 0,-2 5 32 0 0,-1-4 11 0 0,1 1 2 0 0,5-3-3 0 0,-1 0 1 0 0,1-1-1 0 0,-1 1 0 0 0,1 0 0 0 0,-1-1 0 0 0,1 1 1 0 0,-1-1-1 0 0,1 1 0 0 0,-1-1 0 0 0,0 0 1 0 0,1 1-1 0 0,-1-1 0 0 0,1 0 0 0 0,-1 0 1 0 0,-2-1-1 0 0,0 2-42 0 0,-3 2 37 0 0,2-1 0 0 0,3 1 8 0 0,-17 10-3 0 0,11-8 1 0 0,-3 0 12 0 0,-1 0 36 0 0,0-3-36 0 0,-37 9-12 0 0,27-5-4 0 0,18-4-8 0 0,-7 2-71 0 0,9-3 83 0 0,0 0 1 0 0,1 0-1 0 0,-1 0 0 0 0,0 0 1 0 0,0 0-1 0 0,0-1 0 0 0,0 1 0 0 0,0-1 1 0 0,0 1-1 0 0,-2 0 0 0 0,-10 5 67 0 0,-2-3-54 0 0,-1-2-13 0 0,9-1 0 0 0,-4 0 0 0 0,3 0-14 0 0,5 0-56 0 0,-13-1 28 0 0,11 2 21 0 0,-12 2 16 0 0,7-2 5 0 0,-2-2 0 0 0,1-2 0 0 0,0 3 0 0 0,0 0 0 0 0,1 0 0 0 0,-2 0 0 0 0,1 0 0 0 0,-48 0-10 0 0,47 0-33 0 0,2 0 33 0 0,7-1 7 0 0,-10-4 5 0 0,-16-4-66 0 0,28 8 64 0 0,-14-1 0 0 0,-15 4 0 0 0,19-2 0 0 0,-17 0-10 0 0,29 0 5 0 0,-1 0-1 0 0,0 0 1 0 0,0 0 0 0 0,0 0 0 0 0,0-1 0 0 0,0 1 0 0 0,1 0-1 0 0,-1 0 1 0 0,0-1 0 0 0,0 1 0 0 0,0 0 0 0 0,1-1 0 0 0,-2 0-1 0 0,0 0 4 0 0,0 0-1 0 0,0 0 1 0 0,0 0 0 0 0,1 0-1 0 0,-1 1 1 0 0,0-1-1 0 0,-1 1 1 0 0,1-1-1 0 0,0 1 1 0 0,0 0-1 0 0,0 0 1 0 0,0 0 0 0 0,-3 0-1 0 0,-1-1 26 0 0,2 0-20 0 0,0 0 0 0 0,0 0 1 0 0,0 1-1 0 0,0-1 0 0 0,-5 1 1 0 0,6-1-47 0 0,2 1 43 0 0,1-1-1 0 0,0 1 1 0 0,0-1 0 0 0,-1 1-1 0 0,1 0 1 0 0,-1-1 0 0 0,1 1-1 0 0,0-1 1 0 0,-1 1 0 0 0,1 0-1 0 0,-1-1 1 0 0,1 1 0 0 0,-1 0-1 0 0,1 0 1 0 0,-1-1-1 0 0,1 1 1 0 0,-1 0 0 0 0,1 0-1 0 0,-1 0 1 0 0,1 0 0 0 0,-1 0-1 0 0,1 0 1 0 0,-1 0 0 0 0,1 0-1 0 0,-1 0 1 0 0,1 0 0 0 0,-1 0-1 0 0,1 0 1 0 0,-1 0 0 0 0,0 0-1 0 0,0 0 1 0 0,0 1 0 0 0,-3-1-1 0 0,-14-4 12 0 0,17 4-10 0 0,-7-2 44 0 0,3 1-73 0 0,0-1 0 0 0,-1 1 0 0 0,1 0 0 0 0,-6 1 0 0 0,9 0 87 0 0,-10-5-10 0 0,9 4-69 0 0,1 0 0 0 0,0 1-1 0 0,0-1 1 0 0,-1 1 0 0 0,1-1-1 0 0,-1 1 1 0 0,-3 0 0 0 0,3 0-8 0 0,3-2 29 0 0,-1 0-16 0 0,-15-2 3 0 0,4 0 12 0 0,-2-4-3 0 0,13 8 3 0 0,-19 2 18 0 0,11-4 102 0 0,6 1-138 0 0,0 1 0 0 0,0-1 0 0 0,0 1 0 0 0,0-1-1 0 0,0 1 1 0 0,0 0 0 0 0,-3 0 0 0 0,3 0-25 0 0,-1-5 32 0 0,-3 0 11 0 0,2 0 11 0 0,2 4 32 0 0,-7-5-33 0 0,-1 2-20 0 0,9 4-22 0 0,1-2 64 0 0,-1-6-38 0 0,1 5-58 0 0,1-5 62 0 0,0 8 4 0 0,0 0 0 0 0,0 0-1 0 0,0-1 1 0 0,0 1 0 0 0,-1 0 0 0 0,1 0 0 0 0,0 0 0 0 0,0-1 0 0 0,0 1-1 0 0,0 0 1 0 0,0 0 0 0 0,0 0 0 0 0,0 0 0 0 0,0-1 0 0 0,-1 1 0 0 0,1 0-1 0 0,0 0 1 0 0,0 0 0 0 0,0 0 0 0 0,0 0 0 0 0,-1-1 0 0 0,1 1 0 0 0,0 0 0 0 0,0 0-1 0 0,0 0 1 0 0,-1 0 0 0 0,1 0 0 0 0,0 0 0 0 0,0 0 0 0 0,0 0 0 0 0,-1 0-1 0 0,1 0 1 0 0,0 0 0 0 0,0 0 0 0 0,0 0 0 0 0,-1 0 0 0 0,1 0 0 0 0,0 0-1 0 0,-1 0-3 0 0,1 0-1 0 0,0 0 0 0 0,-1 0 0 0 0,1 0 0 0 0,0 0 1 0 0,-1 0-1 0 0,1 0 0 0 0,0 0 0 0 0,-1 0 1 0 0,1 0-1 0 0,0 0 0 0 0,-1-1 0 0 0,1 1 0 0 0,0 0 1 0 0,-1 0-1 0 0,1 0 0 0 0,0-1 0 0 0,0 1 0 0 0,-1 0 1 0 0,1 0-1 0 0,0 0 0 0 0,0-1 0 0 0,-1 1 0 0 0,1 0 1 0 0,0-1-1 0 0,0-1-2 0 0,-2-1-4 0 0,-12-6 63 0 0,5 3-54 0 0,1 2-30 0 0,5 1 73 0 0,-4-6-54 0 0,5 8-26 0 0,-3 2 28 0 0,-9-10 94 0 0,12 7-144 0 0,0 2-9 0 0,0 0 78 0 0,0 0-1 0 0,0 0 1 0 0,0 0-1 0 0,0-1 1 0 0,0 1-1 0 0,1 0 1 0 0,-1-1-1 0 0,0 1 0 0 0,0-1 1 0 0,1 0-1 0 0,-1 1 1 0 0,0-1-1 0 0,-1-1 1 0 0,-3-1-1 0 0,-3 2-76 0 0,8 1 57 0 0,0 0 0 0 0,0 0 0 0 0,0 0 0 0 0,0 0 0 0 0,-1-1 0 0 0,1 1 0 0 0,0 0 1 0 0,0 0-1 0 0,0-1 0 0 0,0 1 0 0 0,0-1 0 0 0,0 1 0 0 0,0-1 0 0 0,0 1 1 0 0,0-1-1 0 0,1 0 0 0 0,-1 1 0 0 0,-1-3 0 0 0,1 3 13 0 0,1 0 1 0 0,0 0-1 0 0,0 0 0 0 0,0 0 0 0 0,0 0 0 0 0,0-1 1 0 0,-1 1-1 0 0,1 0 0 0 0,0 0 0 0 0,0 0 0 0 0,0 0 1 0 0,-1 0-1 0 0,1 0 0 0 0,0 0 0 0 0,0 0 1 0 0,0 0-1 0 0,-1-1 0 0 0,1 1 0 0 0,0 0 0 0 0,0 0 1 0 0,-1 0-1 0 0,1 0 0 0 0,0 0 0 0 0,0 0 0 0 0,0 1 1 0 0,-1-1-1 0 0,1 0 0 0 0,0 0 0 0 0,0 0 1 0 0,0 0-1 0 0,-1 0 0 0 0,1 0 0 0 0,-1 0 1 0 0,1 1-1 0 0,0-1 1 0 0,-1 0-1 0 0,1 0 1 0 0,0 0-1 0 0,-1 0 1 0 0,1 0-1 0 0,0 0 1 0 0,-1 0-1 0 0,1 0 1 0 0,0 0-1 0 0,-1 0 1 0 0,1 0 0 0 0,-1 0-1 0 0,1 0 1 0 0,0 0-1 0 0,-1 0 1 0 0,1 0-1 0 0,0 0 1 0 0,-1 0-1 0 0,1-1 1 0 0,0 1-1 0 0,-1 0 1 0 0,-28-18-260 0 0,29 18 253 0 0,-1 0 0 0 0,0-1 0 0 0,1 1 0 0 0,-1-1 0 0 0,0 1 0 0 0,1 0 0 0 0,-1-1-1 0 0,0 1 1 0 0,1-1 0 0 0,-1 1 0 0 0,1-1 0 0 0,-1 0 0 0 0,1 1 0 0 0,-1-1 0 0 0,1 0 0 0 0,-1 0 0 0 0,-2-4-24 0 0,-15-8-122 0 0,16 12 136 0 0,1 0 0 0 0,-1-1 1 0 0,0 1-1 0 0,1-1 0 0 0,-1 0 1 0 0,1 0-1 0 0,0 1 0 0 0,0-1 1 0 0,-3-4-1 0 0,3 0 2 0 0,-3-1 1 0 0,-7-2-22 0 0,11 9 30 0 0,-1-1 1 0 0,0 1 0 0 0,1-1 0 0 0,-1 1-1 0 0,1 0 1 0 0,-1-1 0 0 0,0 1 0 0 0,1-1-1 0 0,-1 0 1 0 0,1 1 0 0 0,-1-1 0 0 0,1 1-1 0 0,0-1 1 0 0,-1 0 0 0 0,1 1 0 0 0,-1-2-1 0 0,1 1-4 0 0,0 0-1 0 0,0 0 0 0 0,-1 1 0 0 0,1-1 1 0 0,0 0-1 0 0,-1 0 0 0 0,1 0 0 0 0,-1 1 1 0 0,1-1-1 0 0,-1 0 0 0 0,1 1 0 0 0,-1-1 0 0 0,0 0 1 0 0,1 1-1 0 0,-1-1 0 0 0,0 1 0 0 0,1-1 1 0 0,-1 1-1 0 0,0-1 0 0 0,0 1 0 0 0,1-1 1 0 0,-1 1-1 0 0,0 0 0 0 0,0-1 0 0 0,-1 1 0 0 0,0-11 11 0 0,2 11-1 0 0,0 0 0 0 0,-1 0-1 0 0,1 0 1 0 0,0 0 0 0 0,0 0-1 0 0,0 0 1 0 0,-1 0 0 0 0,1 0-1 0 0,0 0 1 0 0,0 0 0 0 0,0 0-1 0 0,-1 0 1 0 0,1 0 0 0 0,0 0-1 0 0,0 0 1 0 0,0 0 0 0 0,0 0-1 0 0,-1 0 1 0 0,1 0 0 0 0,0 0-1 0 0,0 0 1 0 0,0 0 0 0 0,-1 0-1 0 0,1 0 1 0 0,0 0 0 0 0,0-1-1 0 0,0 1 1 0 0,0 0 0 0 0,-1 0-1 0 0,1 0 1 0 0,0 0 0 0 0,0 0-1 0 0,0-1 1 0 0,0 1 0 0 0,0 0-1 0 0,0 0 1 0 0,0 0 0 0 0,-1 0-1 0 0,1-1 1 0 0,0 1 0 0 0,0 0-1 0 0,0 0 1 0 0,0 0 0 0 0,0-1-1 0 0,0 1 1 0 0,-9-21-6 0 0,3 14-59 0 0,5 7 58 0 0,1-1 1 0 0,0 1-1 0 0,-1-1 1 0 0,1 1 0 0 0,-1 0-1 0 0,1-1 1 0 0,-1 1 0 0 0,1-1-1 0 0,0 1 1 0 0,0-1 0 0 0,-1 1-1 0 0,1-1 1 0 0,0 0 0 0 0,0 1-1 0 0,-1-1 1 0 0,1 1 0 0 0,0-1-1 0 0,0 1 1 0 0,0-1 0 0 0,0 0-1 0 0,0 1 1 0 0,0-1 0 0 0,0 1-1 0 0,0-2 1 0 0,-2 0-65 0 0,0 1 61 0 0,0 0 6 0 0,0 0 1 0 0,1 0-1 0 0,-1-1 1 0 0,0 1-1 0 0,1 0 1 0 0,-1-1-1 0 0,1 1 1 0 0,-1-1-1 0 0,1 1 1 0 0,0-1-1 0 0,0 0 1 0 0,-2-2-1 0 0,1 1 1 0 0,0 0 0 0 0,0-1 0 0 0,0 1 0 0 0,0 0 0 0 0,-1-6 0 0 0,-3 3 0 0 0,-4-1 0 0 0,4-3 0 0 0,5 9 0 0 0,0 0 0 0 0,1 0 0 0 0,-1 0 0 0 0,0 0 0 0 0,0 0 0 0 0,1 0 0 0 0,-1 0 0 0 0,0 0 0 0 0,0 0 0 0 0,0 0 0 0 0,0 1 0 0 0,0-1 0 0 0,0 0 0 0 0,-3 0 0 0 0,-6-6 0 0 0,-2 1 0 0 0,2-3 0 0 0,2 4 0 0 0,1 3 0 0 0,-3-1 0 0 0,-19-5-72 0 0,21 4 72 0 0,-3-1 0 0 0,6 0-10 0 0,3 3-33 0 0,-4-2 32 0 0,-1-2 11 0 0,-3 1 0 0 0,3 0 0 0 0,0-1 0 0 0,7 5 0 0 0,-1 1 0 0 0,0-1 0 0 0,1 0 0 0 0,-1 0 0 0 0,0 0 0 0 0,0 1 0 0 0,0-1 0 0 0,0 0 0 0 0,1 1 0 0 0,-1-1 0 0 0,0 1 0 0 0,0-1 0 0 0,-2 0 0 0 0,0 0 0 0 0,-3-5 0 0 0,7 3 0 0 0,-20-15 0 0 0,-1-2 0 0 0,15 14 0 0 0,-2 0 0 0 0,-3-3 0 0 0,3 4 0 0 0,0 3 0 0 0,5 1 0 0 0,0-1 0 0 0,0 1 0 0 0,0 0 0 0 0,-1 0 0 0 0,1 0 0 0 0,0 1 0 0 0,-1-1 0 0 0,1 0 0 0 0,-1 1 0 0 0,1 0 0 0 0,-1-1 0 0 0,1 1 0 0 0,-1 0 0 0 0,1 0 0 0 0,-1 0 0 0 0,-2 1 0 0 0,-18 1 0 0 0,17-7-32 0 0,-7 0 0 0 0,11 5 27 0 0,0 0 0 0 0,0 0-1 0 0,1 0 1 0 0,-1 0 0 0 0,0 0-1 0 0,0-1 1 0 0,1 1 0 0 0,-1-1-1 0 0,0 1 1 0 0,1-1 0 0 0,-1 0-1 0 0,0 0 1 0 0,1 0 0 0 0,-1 0-1 0 0,1 0 1 0 0,0 0 0 0 0,-1 0-1 0 0,1 0 1 0 0,0 0 0 0 0,-1-1-1 0 0,0-1 1 0 0,1 1-1 0 0,-4-3 5 0 0,0 4-8 0 0,1-1-1 0 0,0 1 0 0 0,0-1 0 0 0,0 0 0 0 0,0 0 0 0 0,0 0 1 0 0,-3-4-1 0 0,5 5-7 0 0,1 0 16 0 0,1 1-1 0 0,-1-1 0 0 0,0 1 0 0 0,1 0 0 0 0,-1-1 0 0 0,0 1 1 0 0,0 0-1 0 0,1 0 0 0 0,-1-1 0 0 0,0 1 0 0 0,0 0 0 0 0,1 0 0 0 0,-1 0 1 0 0,0 0-1 0 0,0 0 0 0 0,1 0 0 0 0,-1 0 0 0 0,0 0 0 0 0,-1 1 1 0 0,-25-7-74 0 0,23 5 22 0 0,4 1-14 0 0,0-2-10 0 0,0-4-3 0 0,0 5 0 0 0,0 0 13 0 0,-3-4 43 0 0,0 2-19 0 0,-8-5 33 0 0,1 3-1 0 0,3 1-23 0 0,-6-9 15 0 0,-10-7 19 0 0,20 18 0 0 0,-1-4 0 0 0,-1-2 0 0 0,-4 1 0 0 0,-6 2 0 0 0,3 1 0 0 0,6 4 16 0 0,6 0 62 0 0,0 0 10 0 0,0 0-6 0 0,-14-7-154 0 0,12 6 18 0 0,-7-3 44 0 0,-29-12-44 0 0,14 5 33 0 0,11 4 17 0 0,12 5-25 0 0,0-1-7 0 0,-12-6 20 0 0,-4-2 5 0 0,15 10-42 0 0,0 0-1 0 0,0-1 54 0 0,-1 1-1 0 0,1-1 1 0 0,0 0-1 0 0,0 0 1 0 0,0 0-1 0 0,0 0 1 0 0,1 0-1 0 0,-1 0 1 0 0,0 0-1 0 0,1-1 1 0 0,-3-4-1 0 0,3 3 13 0 0,0 3 65 0 0,-6-16-322 0 0,7 17 242 0 0,0 0 0 0 0,0-1 0 0 0,0 1 0 0 0,0 0 0 0 0,0 0 0 0 0,0 0 0 0 0,0 0 0 0 0,0 0 0 0 0,0-1 0 0 0,0 1 0 0 0,0 0 0 0 0,0 0 0 0 0,0 0 0 0 0,0 0 0 0 0,0-1 1 0 0,0 1-1 0 0,0 0 0 0 0,0 0 0 0 0,0 0 0 0 0,0 0 0 0 0,0 0 0 0 0,0 0 0 0 0,0-1 0 0 0,0 1 0 0 0,0 0 0 0 0,-1 0 0 0 0,1 0 0 0 0,0 0 0 0 0,0 0 0 0 0,0 0 0 0 0,0 0 1 0 0,0-1-1 0 0,0 1 0 0 0,-1 0 0 0 0,1 0 0 0 0,0 0 0 0 0,0 0 0 0 0,0 0 0 0 0,0 0 0 0 0,0 0 0 0 0,-1 0 0 0 0,1 0 0 0 0,0 0 0 0 0,0 0 0 0 0,0 0 0 0 0,0 0 0 0 0,0 0 1 0 0,-1 0-1 0 0,1 0 0 0 0,0 0 0 0 0,0 0 0 0 0,-6-2 7 0 0,5 1-20 0 0,1 0-1 0 0,-1 0 0 0 0,1 0 0 0 0,0-1 1 0 0,-1 1-1 0 0,1 0 0 0 0,0 0 0 0 0,0-1 1 0 0,0 1-1 0 0,0 0 0 0 0,0-2 0 0 0,0-4 10 0 0,0 6 7 0 0,0 1 0 0 0,0-1 0 0 0,0 1-1 0 0,0-1 1 0 0,0 1 0 0 0,0-1 0 0 0,0 1 0 0 0,0-1 0 0 0,0 1 0 0 0,0-1 0 0 0,0 1 0 0 0,0-1 0 0 0,0 1 0 0 0,0-1 0 0 0,0 1 0 0 0,-1-1-1 0 0,1 1 1 0 0,0-1 0 0 0,0 1 0 0 0,-1-1 0 0 0,1 1 0 0 0,0 0 0 0 0,-1-1 0 0 0,1 1 0 0 0,0 0 0 0 0,-1-1 0 0 0,1 1 0 0 0,-1 0 0 0 0,1-1 0 0 0,-1 1-1 0 0,-4-4 1 0 0,-21-28 0 0 0,26 31 0 0 0,0 0 0 0 0,-1 1 0 0 0,1-1 0 0 0,-1 1 0 0 0,0-1 0 0 0,1 0 0 0 0,-1 1 0 0 0,1-1 0 0 0,-1 1 0 0 0,0 0 0 0 0,1-1 0 0 0,-1 1 0 0 0,0 0 0 0 0,0-1 0 0 0,1 1 0 0 0,-1 0 0 0 0,0 0 0 0 0,0-1 0 0 0,1 1 0 0 0,-2 0 0 0 0,0-1 0 0 0,-5-7 0 0 0,-5-17 0 0 0,1 9 0 0 0,5 9 0 0 0,0 3 14 0 0,5 3 30 0 0,1-1-43 0 0,-1 0 2 0 0,0 1-3 0 0,-1 0-1 0 0,1-1 0 0 0,-1 1 0 0 0,1 0 0 0 0,0-1 1 0 0,0 1-1 0 0,-1-1 0 0 0,1 1 0 0 0,0-1 0 0 0,0 0 1 0 0,-1-2-1 0 0,0 1-42 0 0,1 2 41 0 0,1 1 2 0 0,-1 0 0 0 0,1 0-1 0 0,0 0 1 0 0,0 0 0 0 0,0 0 0 0 0,-1 0 0 0 0,1 0-1 0 0,0 0 1 0 0,0 0 0 0 0,0 0 0 0 0,-1 0-1 0 0,1 0 1 0 0,0-1 0 0 0,0 1 0 0 0,0 0-1 0 0,0 0 1 0 0,-1 0 0 0 0,1 0 0 0 0,0 0-1 0 0,0-1 1 0 0,0 1 0 0 0,0 0 0 0 0,0 0 0 0 0,-1 0-1 0 0,1 0 1 0 0,0-1 0 0 0,0 1 0 0 0,0 0-1 0 0,0 0 1 0 0,0 0 0 0 0,0-1 0 0 0,0 1-1 0 0,0 0 1 0 0,0 0 0 0 0,0 0 0 0 0,0-1-1 0 0,0 1 1 0 0,0 0 0 0 0,0-1 0 0 0,0 1 0 0 0,0-1 0 0 0,1 0 0 0 0,-1 0 0 0 0,0 0 0 0 0,0 0 0 0 0,0 0 0 0 0,0 0 0 0 0,0 0 0 0 0,0 0 0 0 0,0 0 0 0 0,0 0 0 0 0,-1 0 0 0 0,1-1 1 0 0,-4-17 9 0 0,4 19-7 0 0,-1-1 0 0 0,1 0 0 0 0,-1 1 0 0 0,1-1 0 0 0,-1 1 0 0 0,0-1 0 0 0,1 1-1 0 0,-1-1 1 0 0,1 1 0 0 0,-1-1 0 0 0,0 1 0 0 0,1 0 0 0 0,-1-1 0 0 0,0 1 0 0 0,0 0 0 0 0,1 0 0 0 0,-2-1-1 0 0,1 1 0 0 0,-1-1-5 0 0,0 0 0 0 0,1 0 0 0 0,-1 0 1 0 0,0 0-1 0 0,1 0 0 0 0,-1 0 1 0 0,0-1-1 0 0,1 1 0 0 0,0 0 1 0 0,-1-1-1 0 0,1 0 0 0 0,0 1 1 0 0,0-1-1 0 0,0 0 0 0 0,0 1 1 0 0,-1-3-1 0 0,-15-24-15 0 0,15 25 18 0 0,2 3 0 0 0,-15-3 0 0 0,11 1 0 0 0,3 2-1 0 0,-26-19-180 0 0,17 15 160 0 0,5-1-32 0 0,3 3 53 0 0,-3 0 0 0 0,5 1 0 0 0,-1 1 0 0 0,1 0 0 0 0,-1-1 0 0 0,1 1 0 0 0,0 0 0 0 0,-1-1 1 0 0,1 1-1 0 0,0-1 0 0 0,0 1 0 0 0,-1-1 0 0 0,1 1 0 0 0,0-1 0 0 0,0 1 1 0 0,0-1-1 0 0,0 1 0 0 0,-1-1 0 0 0,1 1 0 0 0,0-1 0 0 0,0 1 0 0 0,0-2 1 0 0,-8-5-68 0 0,6 6 57 0 0,0-1 0 0 0,0 1 1 0 0,0-1-1 0 0,0 0 1 0 0,1 1-1 0 0,-1-1 1 0 0,-2-4-1 0 0,1 2 0 0 0,0 0-1 0 0,0 0 1 0 0,-1 0 0 0 0,-8-7 0 0 0,0 0 10 0 0,11 11-2 0 0,0-1 0 0 0,0 1 0 0 0,0-1 0 0 0,0 1-1 0 0,0-1 1 0 0,0 0 0 0 0,0 1 0 0 0,0-1 0 0 0,0 0 0 0 0,0 0 0 0 0,1 0 0 0 0,-1 0 0 0 0,0 0 0 0 0,1 0 0 0 0,-2-1 0 0 0,2 1 0 0 0,-1 0 0 0 0,1 0 0 0 0,-1 0 0 0 0,0 0 0 0 0,0 0 0 0 0,1 0 0 0 0,-1 0 0 0 0,0 1 0 0 0,0-1 0 0 0,0 0 0 0 0,0 1 1 0 0,1-1-1 0 0,-1 0 0 0 0,0 1 0 0 0,-2-1 0 0 0,2 0 2 0 0,1 1 0 0 0,-1-1 0 0 0,0 1 0 0 0,1-1 0 0 0,-1 0 0 0 0,1 1 0 0 0,-1-1 0 0 0,1 1 0 0 0,0-1 0 0 0,-1 0 0 0 0,1 1 0 0 0,0-1 0 0 0,-1 0 0 0 0,1 0 0 0 0,0 1 0 0 0,0-1 0 0 0,0 0 0 0 0,-1 0 0 0 0,1 1 0 0 0,0-2 0 0 0,-1-3 0 0 0,-3-1-11 0 0,2 4-45 0 0,-3-2-24 0 0,2-3 20 0 0,3 4 35 0 0,-9-4 17 0 0,6 6-10 0 0,2-1-14 0 0,-7-10 18 0 0,-16-21 3 0 0,18 26-32 0 0,-1-2 33 0 0,2 3 10 0 0,0 0-11 0 0,4-3-32 0 0,1 0 22 0 0,0 9 20 0 0,0 0 1 0 0,0 0-1 0 0,0-1 1 0 0,0 1-1 0 0,0 0 0 0 0,0 0 1 0 0,0 0-1 0 0,0 0 1 0 0,0 0-1 0 0,0 0 0 0 0,0-1 1 0 0,0 1-1 0 0,0 0 1 0 0,0 0-1 0 0,0 0 0 0 0,0 0 1 0 0,0 0-1 0 0,0 0 1 0 0,0-1-1 0 0,0 1 0 0 0,0 0 1 0 0,0 0-1 0 0,0 0 1 0 0,0 0-1 0 0,0 0 0 0 0,0 0 1 0 0,0-1-1 0 0,0 1 1 0 0,0 0-1 0 0,0 0 0 0 0,-1 0 1 0 0,1 0-1 0 0,0 0 1 0 0,0 0-1 0 0,0 0 0 0 0,0 0 1 0 0,0 0-1 0 0,0 0 1 0 0,0-1-1 0 0,0 1 1 0 0,-1 0-1 0 0,1 0 0 0 0,0 0 1 0 0,0 0-1 0 0,0 0 1 0 0,0 0-1 0 0,0 0 0 0 0,-1 0 1 0 0,-2-1-17 0 0,-2-11 10 0 0,1-3-4 0 0,0 11-12 0 0,3 4 21 0 0,0-1 1 0 0,0 0-1 0 0,0 0 0 0 0,1 0 0 0 0,-1 1 0 0 0,0-1 1 0 0,0 0-1 0 0,1 0 0 0 0,-1 0 0 0 0,0 0 0 0 0,1 0 1 0 0,-1 0-1 0 0,1 0 0 0 0,0 0 0 0 0,-1-1 0 0 0,1-1 1 0 0,-3-4 1 0 0,-6-2 0 0 0,2 2 0 0 0,-4-9 0 0 0,3 7 0 0 0,-2 6 0 0 0,4-5-11 0 0,5 6-42 0 0,0 2-1 0 0,-1 0 52 0 0,2 0 1 0 0,-1 1 1 0 0,1-1 0 0 0,0 0-1 0 0,0 0 1 0 0,-1 0 0 0 0,1 0 0 0 0,0 0-1 0 0,0 0 1 0 0,-1 0 0 0 0,1 0-1 0 0,0 0 1 0 0,0 0 0 0 0,-1 0 0 0 0,1 0-1 0 0,0 0 1 0 0,0-1 0 0 0,-1 1-1 0 0,1 0 1 0 0,0 0 0 0 0,0 0 0 0 0,0 0-1 0 0,-1 0 1 0 0,1 0 0 0 0,0 0-1 0 0,0-1 1 0 0,0 1 0 0 0,-1 0 0 0 0,1 0-1 0 0,0 0 1 0 0,0-1 0 0 0,0 1-1 0 0,-7-8 19 0 0,6 7 58 0 0,-1 0-9 0 0,-8-4-325 0 0,3-3 245 0 0,3 8 13 0 0,1 0 0 0 0,-13-12 0 0 0,5 4 0 0 0,7 8 0 0 0,-13-10 0 0 0,12 6 0 0 0,0 0 0 0 0,1 1 0 0 0,-1-1 0 0 0,-11-5 0 0 0,4 7-11 0 0,1-2-32 0 0,5-2 33 0 0,-3-5 9 0 0,5 10 2 0 0,1-1-2 0 0,-4-9-9 0 0,3 9-33 0 0,-7-3 33 0 0,-5-7 10 0 0,9 3 0 0 0,-11-6-11 0 0,11 8-43 0 0,7 4 62 0 0,1 2-14 0 0,-1 1-1 0 0,0-1 0 0 0,1 0 1 0 0,-1 0-1 0 0,0 1 0 0 0,0-1 1 0 0,0 0-1 0 0,0 0 0 0 0,1 0 1 0 0,-1 1-1 0 0,0-1 0 0 0,0 0 1 0 0,-1 0-1 0 0,1 0 1 0 0,0 1-1 0 0,0-1 0 0 0,0 0 1 0 0,0 0-1 0 0,-1 0 0 0 0,1 1 1 0 0,-1-2-1 0 0,-4-9-36 0 0,-1 2 22 0 0,4 1-23 0 0,2 5 35 0 0,-5-7 9 0 0,-5 3-11 0 0,8 6-42 0 0,2-23-75 0 0,-1 16 128 0 0,-8-26-288 0 0,8 31 218 0 0,1 1 112 0 0,0 0-30 0 0,-1 0 0 0 0,1 1 0 0 0,-1-1 0 0 0,1 0 1 0 0,-1 0-1 0 0,0 0 0 0 0,0 1 0 0 0,0-1 0 0 0,-1-2 0 0 0,-3-5 101 0 0,4 9-115 0 0,1 0 0 0 0,0 0 0 0 0,0 0 0 0 0,0 0 0 0 0,0 0 0 0 0,0-1 0 0 0,0 1 0 0 0,0 0 0 0 0,0 0 0 0 0,0 0 0 0 0,0 0-1 0 0,0 0 1 0 0,-1 0 0 0 0,1 0 0 0 0,0 0 0 0 0,0 0 0 0 0,0 0 0 0 0,0-1 0 0 0,0 1 0 0 0,0 0 0 0 0,0 0 0 0 0,0 0 0 0 0,0 0 0 0 0,0 0 0 0 0,0 0 0 0 0,0 0 0 0 0,0 0-1 0 0,0-1 1 0 0,0 1 0 0 0,0 0 0 0 0,0 0 0 0 0,0 0 0 0 0,0 0 0 0 0,0 0 0 0 0,0 0 0 0 0,0 0 0 0 0,0 0 0 0 0,0-1 0 0 0,0 1 0 0 0,0 0 0 0 0,1 0 0 0 0,-1 0 0 0 0,0 0-1 0 0,0 0 1 0 0,0 0 0 0 0,0 0 0 0 0,0 0 0 0 0,0 0 0 0 0,0 0 0 0 0,0 0 0 0 0,0-1 0 0 0,2-1-18 0 0,-8-13-77 0 0,4 12 104 0 0,1 1-1 0 0,0 0 1 0 0,0-1-1 0 0,0 1 1 0 0,0 0-1 0 0,0-1 1 0 0,1 1-1 0 0,-1-1 1 0 0,1 1-1 0 0,-1-1 1 0 0,1 0 0 0 0,0 1-1 0 0,0-1 1 0 0,0 1-1 0 0,0-1 1 0 0,1 0-1 0 0,0-3 1 0 0,0 3-28 0 0,-1 1 8 0 0,-5-10-85 0 0,4 8 75 0 0,3 1 6 0 0,-5-14-7 0 0,2 15 32 0 0,1 0 1 0 0,-1 0 0 0 0,1 1-1 0 0,-1-1 1 0 0,0 0 0 0 0,0 0-1 0 0,0 1 1 0 0,-2-3 0 0 0,2 3 11 0 0,0 0 0 0 0,1 0 0 0 0,-1-1 0 0 0,0 1 0 0 0,0 0 0 0 0,1-1 0 0 0,-1 1 0 0 0,1-1 0 0 0,-1 1 0 0 0,1-1 0 0 0,-1 1 0 0 0,1-1 0 0 0,0 1 0 0 0,0-3 0 0 0,0-11-117 0 0,-2 0 79 0 0,-1 13 27 0 0,2 1-4 0 0,1 1-5 0 0,0-1 0 0 0,0 1 0 0 0,1-1 0 0 0,-1 1 0 0 0,0-1 0 0 0,0 1 0 0 0,0 0 0 0 0,0-1-1 0 0,0 1 1 0 0,1-1 0 0 0,-1 1 0 0 0,0 0 0 0 0,0-1 0 0 0,1 1 0 0 0,-1 0 0 0 0,0-1 0 0 0,1 1 0 0 0,-1 0 0 0 0,0 0 0 0 0,1-1 0 0 0,0 0-6 0 0,4-10-8 0 0,-4 10 14 0 0,-1 1 0 0 0,0-1 0 0 0,0 0 0 0 0,0 1 0 0 0,0-1 0 0 0,0 1 0 0 0,0-1 0 0 0,0 0 0 0 0,0 1 0 0 0,0-1 0 0 0,0 0 0 0 0,0 1 0 0 0,0-1 0 0 0,0 0 0 0 0,-1 1 0 0 0,1-1 0 0 0,-1 0 0 0 0,-5-3 0 0 0,5 3 0 0 0,1 1 0 0 0,-1 0 0 0 0,1 0 0 0 0,-1 0 0 0 0,1-1 0 0 0,-1 1 0 0 0,1 0 0 0 0,-1-1 0 0 0,1 1 0 0 0,-1 0 0 0 0,1-1 0 0 0,0 1 0 0 0,-1-1 0 0 0,1 1 0 0 0,0 0 0 0 0,-1-1 0 0 0,1 1 0 0 0,0-1 0 0 0,0 1 0 0 0,-1-1 0 0 0,1 1 0 0 0,0-1 0 0 0,0 0 0 0 0,0 1 0 0 0,0-1 0 0 0,-1 1 0 0 0,1-1 0 0 0,0 1 0 0 0,0-1 0 0 0,0 1 0 0 0,0-1 0 0 0,1 1 0 0 0,-1-2 0 0 0,0 1 0 0 0,0-1 0 0 0,0 0 0 0 0,0 0 0 0 0,-1 1 0 0 0,1-1 0 0 0,0 0 0 0 0,-1 0 0 0 0,1 1 0 0 0,-1-1 0 0 0,0 0 0 0 0,1 1 0 0 0,-1-1 0 0 0,0 0 0 0 0,0 1 0 0 0,0-1 0 0 0,0 1 0 0 0,-1-2 0 0 0,0 2 3 0 0,1-1 1 0 0,0 0 0 0 0,0 1 0 0 0,1-1-1 0 0,-1 0 1 0 0,0 0 0 0 0,1 0 0 0 0,-1 1-1 0 0,1-1 1 0 0,-1 0 0 0 0,1 0 0 0 0,0 0-1 0 0,0 0 1 0 0,0 0 0 0 0,0 0-1 0 0,0 0 1 0 0,0 0 0 0 0,1-3 0 0 0,0-7-65 0 0,-1 9 60 0 0,-1 0 0 0 0,1 0 0 0 0,0 0 0 0 0,-1 0 0 0 0,0 0 0 0 0,0 0 0 0 0,0 0 0 0 0,-3-5-1 0 0,1 0 2 0 0,0-3 3 0 0,3 10-7 0 0,0 0 0 0 0,0 1 1 0 0,0-1-1 0 0,0 0 0 0 0,1 0 0 0 0,-1 0 1 0 0,0 1-1 0 0,-1-1 0 0 0,1 0 0 0 0,0 0 1 0 0,0 0-1 0 0,0 1 0 0 0,0-1 1 0 0,-1 0-1 0 0,1 0 0 0 0,0 1 0 0 0,-1-2 1 0 0,-12-37 3 0 0,11 29 0 0 0,-2 1 0 0 0,8-4 0 0 0,-2 1 0 0 0,0 6 5 0 0,0 4 6 0 0,-1 1 66 0 0,-1 1 4 0 0,0-2-19 0 0,-1-19-179 0 0,-2 15-46 0 0,2 3 223 0 0,0 1 17 0 0,1 2 4 0 0,0 0-31 0 0,0 0-104 0 0,0-1-27 0 0,-1-10 64 0 0,-6-14 17 0 0,3 16 0 0 0,-14-19 0 0 0,18 28-1 0 0,-1-1 1 0 0,0 0 0 0 0,0 0 0 0 0,1 0 0 0 0,-1 0 0 0 0,1-1 0 0 0,-1 1-1 0 0,1 0 1 0 0,-1 0 0 0 0,1 0 0 0 0,-1 0 0 0 0,1 0 0 0 0,0-1-1 0 0,0 1 1 0 0,0 0 0 0 0,0-2 0 0 0,-1-3 2 0 0,-8-12 9 0 0,8 15 1 0 0,-1 0 0 0 0,1 0-1 0 0,0-1 1 0 0,1 1 0 0 0,-1 0 0 0 0,1-1-1 0 0,-1 1 1 0 0,1 0 0 0 0,0-5 0 0 0,-1-1-12 0 0,-3 3-12 0 0,-20-14 56 0 0,22 19-122 0 0,2 1-3 0 0,0-1 20 0 0,0-12 48 0 0,-1 2 15 0 0,-2-2-3 0 0,2 5 1 0 0,1 6 0 0 0,0-1 0 0 0,-1 0 0 0 0,1 1 0 0 0,-1-1 0 0 0,0 1 0 0 0,0-1 0 0 0,-2-4 0 0 0,-3-4 0 0 0,5 10 0 0 0,0 0 0 0 0,0 0 0 0 0,1 0 0 0 0,-1-1 0 0 0,1 1 0 0 0,-1 0 0 0 0,1-1 0 0 0,-1 1 0 0 0,1-1 0 0 0,0 1 0 0 0,0 0 0 0 0,-1-1 0 0 0,1 1 0 0 0,0-3 0 0 0,1 3 0 0 0,-1 0 0 0 0,0 1 0 0 0,0-1 0 0 0,0 0 0 0 0,0 0 0 0 0,0 1 0 0 0,0-1 0 0 0,0 0 0 0 0,0 0 0 0 0,0 0 0 0 0,0 1 0 0 0,0-1 0 0 0,-1 0 0 0 0,1 0 0 0 0,0 1 0 0 0,0-1 0 0 0,-1 0 0 0 0,0-1 0 0 0,1 2 0 0 0,-1-1 0 0 0,1 0 0 0 0,0 1 0 0 0,-1-1 0 0 0,1 0 0 0 0,0 0 0 0 0,0 1 0 0 0,0-1 0 0 0,-1 0 0 0 0,1 0 0 0 0,0 1 0 0 0,0-1 0 0 0,0 0 0 0 0,0 0 0 0 0,0 0 0 0 0,0 1 0 0 0,1-1 0 0 0,-1-1 0 0 0,0-5 0 0 0,0 5 0 0 0,0 0 0 0 0,0 0 0 0 0,0 0 0 0 0,0 0 0 0 0,0 0 0 0 0,0 0 0 0 0,-1 0 0 0 0,1 1 0 0 0,-1-1 0 0 0,1 0 0 0 0,-1 0 0 0 0,0 0 0 0 0,0 0 0 0 0,-1-1 0 0 0,1 2 0 0 0,0 0 0 0 0,0 0 0 0 0,1-1 0 0 0,-1 1 0 0 0,0 0 0 0 0,0 0 0 0 0,1-1 0 0 0,-1 1 0 0 0,1 0 0 0 0,-1 0 0 0 0,1-1 0 0 0,-1 1 0 0 0,1-1 0 0 0,-1-1 0 0 0,0-3 0 0 0,-7-10-31 0 0,8 11-36 0 0,0-1 53 0 0,-4-11-51 0 0,-3-8 248 0 0,7 25-181 0 0,0 0 0 0 0,0 0 0 0 0,0 0 0 0 0,0-1 0 0 0,0 1-1 0 0,0 0 1 0 0,0 0 0 0 0,-1 0 0 0 0,1 0 0 0 0,0 0 0 0 0,0 0 0 0 0,0 0-1 0 0,0 0 1 0 0,0-1 0 0 0,0 1 0 0 0,0 0 0 0 0,0 0 0 0 0,0 0-1 0 0,0 0 1 0 0,0 0 0 0 0,0 0 0 0 0,0-1 0 0 0,0 1 0 0 0,0 0 0 0 0,0 0-1 0 0,0 0 1 0 0,0 0 0 0 0,0 0 0 0 0,0 0 0 0 0,0 0 0 0 0,0-1 0 0 0,0 1-1 0 0,0 0 1 0 0,0 0 0 0 0,0 0 0 0 0,1 0 0 0 0,-1 0 0 0 0,0 0 0 0 0,0 0-1 0 0,0 0 1 0 0,0-1 0 0 0,0 1 0 0 0,0 0 0 0 0,0 0 0 0 0,0 0 0 0 0,1 0-3 0 0,0-1 1 0 0,-1 0 0 0 0,1 1 0 0 0,-1-1 0 0 0,0 1 0 0 0,1-1-1 0 0,-1 0 1 0 0,0 1 0 0 0,1-1 0 0 0,-1 0 0 0 0,0 1-1 0 0,1-1 1 0 0,-1 0 0 0 0,0 0 0 0 0,0 1 0 0 0,0-1 0 0 0,0 0-1 0 0,0 0 1 0 0,0 1 0 0 0,0-1 0 0 0,0 0 0 0 0,0 0 0 0 0,-1-7 0 0 0,-5-1 0 0 0,2 0 10 0 0,4 7 10 0 0,0 2-117 0 0,0 0-11 0 0,0 0 37 0 0,0 0 115 0 0,0-27 180 0 0,0 16-126 0 0,0 3-90 0 0,-1-23 48 0 0,-1 28-45 0 0,1 0 1 0 0,0 0-1 0 0,1 0 1 0 0,-1 0-1 0 0,1-1 1 0 0,-1 1-1 0 0,1-3 1 0 0,0 4 62 0 0,0 2-8 0 0,0-17 78 0 0,0 17-141 0 0,0-1 1 0 0,0 1-1 0 0,0-1 1 0 0,0 0 0 0 0,0 1-1 0 0,0-1 1 0 0,0 1 0 0 0,0-1-1 0 0,0 0 1 0 0,0 1-1 0 0,0-1 1 0 0,0 1 0 0 0,-1-1-1 0 0,1 1 1 0 0,0-1 0 0 0,0 0-1 0 0,-1 1 1 0 0,1-1-1 0 0,0 1 1 0 0,-1-1 0 0 0,0 0-1 0 0,1 1 0 0 0,0 0-1 0 0,-1-1 0 0 0,1 1 1 0 0,0 0-1 0 0,0-1 0 0 0,-1 1 1 0 0,1-1-1 0 0,0 1 0 0 0,0 0 1 0 0,0-1-1 0 0,0 1 0 0 0,-1-1 1 0 0,1 1-1 0 0,0 0 0 0 0,0-1 1 0 0,0 1-1 0 0,0-1 0 0 0,0 1 1 0 0,0-1-1 0 0,0 1 0 0 0,0-1 1 0 0,0 0-1 0 0,0-30 73 0 0,0-7-75 0 0,1 35 0 0 0,-5-25 0 0 0,3 17 0 0 0,1-1 0 0 0,0-2 0 0 0,1 2 0 0 0,2 2 0 0 0,-2 0 0 0 0,5-6 0 0 0,-3 13 0 0 0,-2-1 0 0 0,-1-2 14 0 0,-1 5-11 0 0,1 1-1 0 0,0-1 1 0 0,0 1 0 0 0,0-1 0 0 0,0 1-1 0 0,0-1 1 0 0,0 1 0 0 0,0-1 0 0 0,0 1-1 0 0,0-1 1 0 0,0 1 0 0 0,0-1 0 0 0,0 1-1 0 0,0-1 1 0 0,0 0 0 0 0,1 1 0 0 0,-1-1-1 0 0,0 1 1 0 0,0 0 0 0 0,1-1 0 0 0,0 0-1 0 0,0-3 41 0 0,-1-5-47 0 0,4-11-70 0 0,-4 19 74 0 0,0-1 1 0 0,1 1-1 0 0,-1 0 0 0 0,0-1 0 0 0,1 1 0 0 0,-1 0 1 0 0,1-1-1 0 0,-1 1 0 0 0,1 0 0 0 0,0 0 0 0 0,0-2 1 0 0,0 2-3 0 0,4-7 6 0 0,-5 7-3 0 0,1 1 1 0 0,-1 0-1 0 0,0 0 1 0 0,0-1-1 0 0,1 1 1 0 0,-1 0 0 0 0,0-1-1 0 0,0 1 1 0 0,1 0-1 0 0,-1-1 1 0 0,0 1-1 0 0,0 0 1 0 0,0-1 0 0 0,0 1-1 0 0,0 0 1 0 0,0-1-1 0 0,0 1 1 0 0,1-1-1 0 0,-1 1 1 0 0,0 0 0 0 0,0-1-1 0 0,0 1 1 0 0,0 0-1 0 0,-1-1 1 0 0,-1-16 19 0 0,0 3-21 0 0,-7 2 0 0 0,7 3 0 0 0,3-2 0 0 0,4 2 10 0 0,-5 4 33 0 0,-5-5-22 0 0,4 7 33 0 0,2 1-1 0 0,5-7-42 0 0,0-2-11 0 0,0 2 10 0 0,-3 6 33 0 0,4 0-43 0 0,-6 3-1 0 0,-1 0 1 0 0,0 0-1 0 0,0 0 0 0 0,0 0 1 0 0,0 0-1 0 0,0 0 0 0 0,0 0 1 0 0,0 0-1 0 0,0 0 0 0 0,0 0 1 0 0,0 0-1 0 0,0 0 0 0 0,0 0 1 0 0,0 0-1 0 0,0 0 0 0 0,0 0 1 0 0,0 0-1 0 0,1 0 0 0 0,-1 0 1 0 0,0 0-1 0 0,0 0 0 0 0,0 0 1 0 0,0 0-1 0 0,0 0 0 0 0,0 0 1 0 0,0-1-1 0 0,0 1 1 0 0,0 0-1 0 0,0 0 0 0 0,0 0 1 0 0,0 0-1 0 0,0 0 0 0 0,0 0 1 0 0,0 0-1 0 0,0 0 0 0 0,0 0 1 0 0,0 0-1 0 0,0 0 0 0 0,0 0 1 0 0,0 0-1 0 0,0 0 0 0 0,0 0 1 0 0,0 0-1 0 0,0-1 0 0 0,0 1 1 0 0,0 0-1 0 0,0 0 0 0 0,0 0 1 0 0,0 0-1 0 0,0 0 0 0 0,0 0 1 0 0,0 0-1 0 0,0 0 0 0 0,0 0 1 0 0,0 0-1 0 0,0 0 0 0 0,0 0 1 0 0,0 0-1 0 0,0 0 1 0 0,-1 0-1 0 0,1 0 0 0 0,0 0 1 0 0,0 0-1 0 0,0 0 0 0 0,-4-8 5 0 0,4 4 55 0 0,4-3-34 0 0,-2 2 30 0 0,-3 3 8 0 0,8-19-31 0 0,-3 11 4 0 0,-4 8 144 0 0,0 2 36 0 0,0 0 0 0 0,2-11-703 0 0,-2 9 484 0 0,11-10-78 0 0,-10 10 233 0 0,-1-8-241 0 0,1 0 53 0 0,2-1 36 0 0,-6 0 0 0 0,2 0 0 0 0,1 10 19 0 0,0 0 0 0 0,0 0 0 0 0,1 0 0 0 0,-1 0 1 0 0,0-1-1 0 0,1 1 0 0 0,-1 0 0 0 0,1 0 0 0 0,-1 0 0 0 0,1 0 1 0 0,-1 0-1 0 0,1 0 0 0 0,0 0 0 0 0,0 0 0 0 0,-1 0 1 0 0,1 1-1 0 0,0-1 0 0 0,0 0 0 0 0,0 0 0 0 0,0 1 1 0 0,0-1-1 0 0,0 0 0 0 0,0 1 0 0 0,0-1 0 0 0,0 1 1 0 0,2-1-1 0 0,0-1 24 0 0,-2 1 102 0 0,-1 1-222 0 0,0 0-98 0 0,13-3-142 0 0,-10 2 277 0 0,3-3 27 0 0,-5 3 123 0 0,-1 1 65 0 0,0 0 17 0 0,2-2-27 0 0,14-13-209 0 0,-13 7-51 0 0,2 0-38 0 0,5-2-59 0 0,-5 4 27 0 0,-4 3 152 0 0,0 2 41 0 0,0 0 1 0 0,0 0-1 0 0,0 0 1 0 0,0 1-1 0 0,0-1 1 0 0,0 0-1 0 0,0 1 1 0 0,0-1-1 0 0,2 0 1 0 0,2-2-54 0 0,-4 2 8 0 0,-1 0 1 0 0,1 0-1 0 0,0 0 1 0 0,0 1-1 0 0,0-1 1 0 0,0 1-1 0 0,0-1 1 0 0,0 0-1 0 0,1 1 1 0 0,-1 0-1 0 0,0-1 1 0 0,0 1-1 0 0,0 0 1 0 0,0 0 0 0 0,1-1-1 0 0,0 1 1 0 0,8-5 16 0 0,6-5 0 0 0,-1 3 0 0 0,-13 4 0 0 0,-1 2 0 0 0,-1 0 0 0 0,1 0 0 0 0,-1-1 0 0 0,1 1 0 0 0,0 0 0 0 0,-1 0 0 0 0,1 0 0 0 0,0 0 0 0 0,0 1 0 0 0,0-1 0 0 0,0 0 0 0 0,0 0 0 0 0,0 0 0 0 0,1 0 0 0 0,2-1 0 0 0,-1 0 0 0 0,7-10 0 0 0,-9 9 5 0 0,1 0 17 0 0,15-4 4 0 0,0-3-15 0 0,-15 9-2 0 0,-1 1 0 0 0,0-1 0 0 0,0 0 1 0 0,0 0-1 0 0,0 0 0 0 0,0 0 0 0 0,0 0 1 0 0,0 0-1 0 0,-1 0 0 0 0,1-1 1 0 0,0 1-1 0 0,0 0 0 0 0,-1 0 0 0 0,1-1 1 0 0,-1 1-1 0 0,1 0 0 0 0,-1-1 0 0 0,0 1 1 0 0,1 0-1 0 0,-1-1 0 0 0,0-1 1 0 0,2-9 38 0 0,3-1-15 0 0,-2 11-5 0 0,0 0-4 0 0,-2-10 155 0 0,-1 11-143 0 0,3-8-29 0 0,5-14-46 0 0,-6 12 39 0 0,7-6 0 0 0,-9 15 0 0 0,0 0 0 0 0,1 1 0 0 0,-1-1 0 0 0,0 1 0 0 0,1-1 0 0 0,-1 1 0 0 0,1-1 0 0 0,-1 1 0 0 0,1-1 0 0 0,0 1 0 0 0,1-3 0 0 0,1 2 0 0 0,-1-2 0 0 0,-6-12 0 0 0,3 13 0 0 0,0 2 0 0 0,1 0 0 0 0,-1 0 0 0 0,1 0 0 0 0,0 1 0 0 0,-1-1 0 0 0,1-1 0 0 0,0 1 0 0 0,0 0 0 0 0,0 0 0 0 0,0 0 0 0 0,0 0 0 0 0,0 0 0 0 0,0 0 0 0 0,0-2 0 0 0,2-4 0 0 0,0-3 0 0 0,4 1 0 0 0,-4 7 0 0 0,2-11 0 0 0,-2 9 0 0 0,3-16 0 0 0,-2 17 0 0 0,-1 1 0 0 0,5-5 0 0 0,3-3 0 0 0,-4 1 13 0 0,-5 7 51 0 0,1 0-8 0 0,9-5-45 0 0,1-4-11 0 0,0-3 0 0 0,-10 11 0 0 0,-1 0 0 0 0,13-11 0 0 0,12-13 0 0 0,-24 24 0 0 0,-2 2 0 0 0,1 0 0 0 0,0 0 0 0 0,0 0 0 0 0,-1 0 0 0 0,1 0 0 0 0,0 1 0 0 0,0-1 0 0 0,0 0 0 0 0,0 0 0 0 0,0 1 0 0 0,0-1 0 0 0,0 1 0 0 0,0-1 0 0 0,2 0 0 0 0,9-4 0 0 0,-1-2 0 0 0,-3-1 0 0 0,3 4 0 0 0,2-3 0 0 0,3-1 0 0 0,-6 0 0 0 0,5 5 0 0 0,-2 0 0 0 0,-3 3 10 0 0,-4-1 33 0 0,8-3-32 0 0,3-1-11 0 0,-4 2 0 0 0,-1-5 0 0 0,0 6 0 0 0,18-6 64 0 0,-12 5-72 0 0,-1-5 90 0 0,-14 6-39 0 0,-3 1-41 0 0,4-4 6 0 0,-2 5-7 0 0,-1 0-1 0 0,-1 1 0 0 0,1-1 0 0 0,0 0 0 0 0,0 0 0 0 0,0 0 0 0 0,0 0 0 0 0,0 1 0 0 0,0-1 0 0 0,0 0 0 0 0,0-1 0 0 0,-1 1 0 0 0,1 0 0 0 0,0 0 0 0 0,0 0 0 0 0,0 0 0 0 0,1-1 0 0 0,0-1 0 0 0,0 1 0 0 0,12-4 0 0 0,-7 3 0 0 0,4-7 0 0 0,-3 2 0 0 0,1 3-16 0 0,-5 3-59 0 0,16-9 24 0 0,-18 9 139 0 0,-1-1-16 0 0,2-5-48 0 0,1 4 19 0 0,11-1-32 0 0,-2-2-11 0 0,-4 0-49 0 0,-7 5 41 0 0,1-1 0 0 0,-1 1 0 0 0,0-1 1 0 0,0 1-1 0 0,1-1 0 0 0,-1 0 0 0 0,0 0 0 0 0,0 0 0 0 0,-1 0 1 0 0,4-4-1 0 0,-4 4 119 0 0,-1 2-42 0 0,2-2-168 0 0,7-6-30 0 0,-7 7 40 0 0,-2 1 135 0 0,0 0 61 0 0,0-2-113 0 0,1 1-1 0 0,-1 0 1 0 0,1 0 0 0 0,0 0 0 0 0,-1 0-1 0 0,1 0 1 0 0,0 0 0 0 0,-1 1 0 0 0,1-1-1 0 0,0 0 1 0 0,0 0 0 0 0,0 0 0 0 0,0 1-1 0 0,0-1 1 0 0,0 0 0 0 0,0 1 0 0 0,0-1-1 0 0,0 1 1 0 0,0-1 0 0 0,0 1 0 0 0,0 0-1 0 0,0-1 1 0 0,0 1 0 0 0,2 0 0 0 0,1-2 162 0 0,-2 2-37 0 0,0 0-19 0 0,7 0-92 0 0,-7 0-75 0 0,-2 0-40 0 0,0 0-11 0 0,0 0 30 0 0,0 0 134 0 0,2-5 115 0 0,-2 5-156 0 0,0 0-1 0 0,0 0 1 0 0,0-1-1 0 0,0 1 1 0 0,0 0 0 0 0,0 0-1 0 0,0-1 1 0 0,0 1-1 0 0,0 0 1 0 0,0 0-1 0 0,0-1 1 0 0,0 1 0 0 0,1 0-1 0 0,-1 0 1 0 0,0-1-1 0 0,0 1 1 0 0,0 0-1 0 0,0 0 1 0 0,0 0-1 0 0,0-1 1 0 0,1 1 0 0 0,-1 0-1 0 0,0 0 1 0 0,0 0-1 0 0,0 0 1 0 0,1-1-1 0 0,-1 1 1 0 0,0 0 0 0 0,0 0-1 0 0,0 0 1 0 0,1 0-1 0 0,-1 0 1 0 0,0 0-1 0 0,0 0 1 0 0,1-1 0 0 0,0 1-4 0 0,11-2 22 0 0,9-3-27 0 0,-13 0 4 0 0,2-4 0 0 0,-3 3 0 0 0,6-1-83 0 0,-11 8-83 0 0,2-3 23 0 0,24-15 547 0 0,-27 16-346 0 0,-1 1-20 0 0,0 0-121 0 0,2-2-56 0 0,0 0 101 0 0,0 0 0 0 0,1 0 0 0 0,-1 1 0 0 0,1-1 0 0 0,0 1 0 0 0,2-2 0 0 0,-2 2 74 0 0,-3 1 69 0 0,0 0 14 0 0,0 0-31 0 0,0 0-135 0 0,0-1 33 0 0,1 0-1 0 0,-1 0 1 0 0,1-1 0 0 0,-1 1 0 0 0,1 0-1 0 0,0 0 1 0 0,0 0 0 0 0,0 0 0 0 0,0 0 0 0 0,-1 0-1 0 0,1 0 1 0 0,0 0 0 0 0,1 1 0 0 0,-1-1-1 0 0,0 0 1 0 0,0 0 0 0 0,0 1 0 0 0,3-2-1 0 0,0 0 157 0 0,-3 1-13 0 0,1-1-17 0 0,13-15-117 0 0,-12 10-204 0 0,-1 1 108 0 0,-2 5 3 0 0,0 1 150 0 0,0 0 68 0 0,0 0 9 0 0,2 0-71 0 0,-1-1 23 0 0,-1 0-81 0 0,1 0 0 0 0,-1 0-1 0 0,1 0 1 0 0,-1 0 0 0 0,1 0 0 0 0,-1 0-1 0 0,1 0 1 0 0,0 1 0 0 0,0-1-1 0 0,-1 0 1 0 0,1 0 0 0 0,0 1-1 0 0,0-1 1 0 0,0 0 0 0 0,0 0 0 0 0,8-5 0 0 0,-5-1 0 0 0,6-1 0 0 0,-4 0 0 0 0,1-4 0 0 0,-5 11 0 0 0,12-10 0 0 0,7-3 53 0 0,-11 6-42 0 0,-5-3-1 0 0,-5 9-3 0 0,4-6 29 0 0,10 2-25 0 0,-7-3-1 0 0,-7 8 44 0 0,3-1 10 0 0,7-4-11 0 0,2-2-42 0 0,-1-1-1 0 0,-8 5 33 0 0,2-5-32 0 0,7-3-11 0 0,-3 3 10 0 0,-5 7 33 0 0,6-3-32 0 0,2-1-11 0 0,1-2 0 0 0,3 2 0 0 0,-2 3 0 0 0,-2-5 0 0 0,4 2 0 0 0,-2 1 0 0 0,-4 0 10 0 0,-6 2 33 0 0,6-5-32 0 0,-3 1-11 0 0,4-2 0 0 0,1 3 0 0 0,1 0 0 0 0,-1 1 0 0 0,-1 0 0 0 0,2-4 0 0 0,-1 2 0 0 0,-1 2 0 0 0,7-6 38 0 0,-13 7-23 0 0,8-4-5 0 0,-4 0-10 0 0,1 0 0 0 0,2-1 0 0 0,0 3 0 0 0,0 1 0 0 0,1-5 0 0 0,-3 2 0 0 0,-1-1 0 0 0,1 2 0 0 0,2-2 0 0 0,-5 3 0 0 0,5 0 0 0 0,5 0 0 0 0,1-3 0 0 0,-3 3 0 0 0,-9 7 0 0 0,-4 0 0 0 0,6 0 0 0 0,27-13 11 0 0,-28 11 45 0 0,-7 1-56 0 0,1 1 0 0 0,0-1 0 0 0,-1 0-1 0 0,1 1 1 0 0,0-1 0 0 0,0 0 0 0 0,-1 1 0 0 0,1-1 0 0 0,0 0 0 0 0,0 0 0 0 0,0 0-1 0 0,-1 0 1 0 0,1 1 0 0 0,0-1 0 0 0,0 0 0 0 0,0-1 0 0 0,-1 1 0 0 0,1 0 0 0 0,1 0-1 0 0,18-4 1 0 0,-3 0 11 0 0,-13 3 16 0 0,-2-1-8 0 0,11-2-11 0 0,-2 2-9 0 0,-3 4 1 0 0,1-1 11 0 0,-1-3 44 0 0,-5 0-58 0 0,13 1 5 0 0,-9 1-3 0 0,-4 0 1 0 0,1 0 0 0 0,0 0 0 0 0,-1 1 0 0 0,1-1 0 0 0,-1 1 0 0 0,5 1 0 0 0,-2-2 17 0 0,-4 0-12 0 0,1 0 0 0 0,-1 0-1 0 0,1 1 1 0 0,-1-1 0 0 0,1 1 0 0 0,-1-1-1 0 0,1 1 1 0 0,-1 0 0 0 0,5 1-1 0 0,22 3 7 0 0,-16-3 47 0 0,8 1-63 0 0,-10-3 5 0 0,-1-3 11 0 0,-7 2 42 0 0,17 1 22 0 0,-16-1-32 0 0,7-2-22 0 0,1 1 22 0 0,2-2-33 0 0,0 3 1 0 0,-14 1-10 0 0,0 0 0 0 0,0 0 0 0 0,0 0 0 0 0,0 0 1 0 0,0 0-1 0 0,0 0 0 0 0,1 0 0 0 0,-1 0 0 0 0,0 0 0 0 0,0 0 0 0 0,0 0 0 0 0,0 0 0 0 0,0 0 0 0 0,1 0 0 0 0,-1 0 0 0 0,0 0 0 0 0,0 0 0 0 0,0 0 1 0 0,0 0-1 0 0,0 0 0 0 0,0 0 0 0 0,1 0 0 0 0,-1 0 0 0 0,0 0 0 0 0,0 0 0 0 0,0 0 0 0 0,0 0 0 0 0,0 0 0 0 0,0 0 0 0 0,0 0 0 0 0,1-1 0 0 0,-1 1 1 0 0,0 0-1 0 0,0 0 0 0 0,0 0 0 0 0,0 0 0 0 0,0 0 0 0 0,0 0 0 0 0,0 0 0 0 0,0-1 0 0 0,0 1 0 0 0,0 0 0 0 0,0 0 0 0 0,0 0 0 0 0,0 0 0 0 0,0 0 1 0 0,1 0-1 0 0,-1-1 0 0 0,0 1 0 0 0,0 0 0 0 0,1-5-4 0 0,13 1 15 0 0,-1 0 31 0 0,3 0-33 0 0,-4 4 1 0 0,-10 0 42 0 0,0-1 1 0 0,14-7-42 0 0,-10 9-8 0 0,-4 0 4 0 0,1-1 56 0 0,11-4 2 0 0,2 2-66 0 0,-3-2 11 0 0,1 3 42 0 0,-6 1-15 0 0,-7 0 4 0 0,19-4 6 0 0,-4 3-48 0 0,-4 1 4 0 0,-4-1 28 0 0,-7 0-30 0 0,0 0 1 0 0,0 0-1 0 0,1 0 1 0 0,-1 0-1 0 0,1 1 0 0 0,-1-1 1 0 0,0 0-1 0 0,1 1 0 0 0,0-1 1 0 0,-1 0-1 0 0,3 1 0 0 0,12-5-2 0 0,-3 4 0 0 0,0-4 0 0 0,3 4 0 0 0,-1 1 0 0 0,-12-2 0 0 0,0 0 0 0 0,13-2 0 0 0,-4 3 0 0 0,0 0 0 0 0,0-4 0 0 0,3-1 10 0 0,-12 6 12 0 0,0 1 0 0 0,12-7-12 0 0,9-4-10 0 0,0-1 0 0 0,-13 5 0 0 0,1-2 0 0 0,-12 8 0 0 0,31-13 0 0 0,5-3 75 0 0,-32 14-25 0 0,-5 3-47 0 0,21-6 61 0 0,-7 0-53 0 0,-6 0 44 0 0,-3 4 3 0 0,0 1-49 0 0,-1 0-7 0 0,-1 0-1 0 0,1 0 0 0 0,-1 0 0 0 0,1 0 1 0 0,-1-1-1 0 0,1 1 0 0 0,-1-1 0 0 0,0 0 1 0 0,1 1-1 0 0,2-3 0 0 0,3-1 52 0 0,-6 3 11 0 0,1 2-10 0 0,18 7-43 0 0,-20-8-12 0 0,17 8 12 0 0,-3-2 37 0 0,-12-6-41 0 0,0-1-11 0 0,9 5 17 0 0,10 3 40 0 0,31 14-53 0 0,-41-16 0 0 0,-5-3 0 0 0,0-1 0 0 0,0 1 0 0 0,12 0 0 0 0,-17-2 0 0 0,9 4 11 0 0,-7-4 32 0 0,6-4-33 0 0,2 2-10 0 0,5-2 0 0 0,-6-1 11 0 0,-7 3 32 0 0,5-3-33 0 0,4-3-10 0 0,0 5 0 0 0,3 0 0 0 0,3 2 0 0 0,21 3 0 0 0,-28 0 0 0 0,-1-1 0 0 0,1 0 0 0 0,16-2 0 0 0,-11 2 0 0 0,-4 4 0 0 0,2 2 0 0 0,-10-8 0 0 0,-1 1 0 0 0,0 2 19 0 0,-1-1 11 0 0,19-1-15 0 0,-4 0-15 0 0,25 0 0 0 0,-36 0 0 0 0,-2 1 0 0 0,27 6 0 0 0,-17-4 0 0 0,-2-2 0 0 0,-3 0 0 0 0,10 6 0 0 0,17 1 0 0 0,-25-5 0 0 0,0 3 0 0 0,13 2 0 0 0,-9-4 0 0 0,-2-4 0 0 0,-2 2 0 0 0,8 4 0 0 0,-19-5 0 0 0,31-3 0 0 0,-29 2 0 0 0,0 1 0 0 0,-1-1 0 0 0,1-1 0 0 0,-1 1-1 0 0,1 0 1 0 0,-1 0 0 0 0,1-1 0 0 0,-1 0 0 0 0,1 1-1 0 0,2-2 1 0 0,4-1 13 0 0,-3 4 26 0 0,-4-1-38 0 0,-1 0 0 0 0,1-1 0 0 0,-1 1 0 0 0,1 0 0 0 0,-1 0 0 0 0,0 0 0 0 0,1-1 0 0 0,-1 1 0 0 0,0-1 0 0 0,3-1 0 0 0,0 1 2 0 0,8-4-3 0 0,-1 0 0 0 0,0 1 11 0 0,-4 3 18 0 0,8-5-5 0 0,-2 2-13 0 0,14-2 42 0 0,-17 5-66 0 0,-6 1-40 0 0,8 0 42 0 0,-1-2 9 0 0,2-2 1 0 0,-1 0 13 0 0,-9 2 47 0 0,-3 2 6 0 0,9 2-150 0 0,0 1 72 0 0,16 0 15 0 0,0 2-2 0 0,-20-3 3 0 0,-4-1-4 0 0,1-1 0 0 0,-1 1 0 0 0,0-1 0 0 0,1 1 0 0 0,-1-1 0 0 0,1 0 0 0 0,-1 1 0 0 0,0-1 0 0 0,1 0 0 0 0,-1 0 0 0 0,1 0 0 0 0,-1 0 0 0 0,1 0 0 0 0,1-1 0 0 0,0 2-47 0 0,3 2 36 0 0,10-2 12 0 0,-3 0 0 0 0,-1 3 0 0 0,4-3 0 0 0,-1 0 0 0 0,7 3 0 0 0,-21-4 0 0 0,25-4 0 0 0,-5 3 0 0 0,-2 0 0 0 0,0-4 0 0 0,-2 0 0 0 0,-3 0 0 0 0,4 3 0 0 0,-11 0 0 0 0,-3 1 0 0 0,0 1 0 0 0,-1-1 0 0 0,1 1 0 0 0,0-1 0 0 0,0 1 0 0 0,6 1 0 0 0,9-2 0 0 0,-17-1 0 0 0,-2 2 0 0 0,0 0 0 0 0,0 0 0 0 0,1 0 0 0 0,-1 0 0 0 0,0 0 0 0 0,0-1 0 0 0,0 1 0 0 0,0 0 0 0 0,0 0 0 0 0,0 0 0 0 0,0 0 0 0 0,0 0 0 0 0,0-1 0 0 0,0 1 0 0 0,0 0 0 0 0,0 0 0 0 0,1 0 0 0 0,-1 0 0 0 0,0 0 0 0 0,0 0 0 0 0,0 0 0 0 0,0 0 0 0 0,0 0 0 0 0,0-1 0 0 0,1 1 0 0 0,-1 0 0 0 0,0 0 0 0 0,0 0 0 0 0,0 0 0 0 0,0 0 0 0 0,0 0 0 0 0,1 0 0 0 0,-1 0 0 0 0,0 0 0 0 0,0 0 0 0 0,0 0 0 0 0,0 0 0 0 0,0 0 0 0 0,1 0 0 0 0,-1 0 0 0 0,0 0 0 0 0,0 0 0 0 0,0 0 0 0 0,0 0 0 0 0,0 1 0 0 0,1-1 0 0 0,40-2 0 0 0,-36 1 0 0 0,-3 1 0 0 0,0 0 0 0 0,-1-1 0 0 0,1 1 0 0 0,0 0 0 0 0,-1 0 0 0 0,1 0 0 0 0,0 0 0 0 0,-1 1 0 0 0,1-1 0 0 0,0 0 0 0 0,-1 1 0 0 0,4 1 0 0 0,15 2 0 0 0,-9-2 0 0 0,-5-3 0 0 0,14 0 0 0 0,-17-1 0 0 0,0-1 0 0 0,14 2 0 0 0,12 1 0 0 0,18 0 64 0 0,-35 2-64 0 0,17 4 0 0 0,-23-3-13 0 0,-2-2-40 0 0,22-1 123 0 0,-24 0-2 0 0,11 1-162 0 0,-2 3 76 0 0,1-3 18 0 0,21-1 0 0 0,-18 1 0 0 0,-14-1 0 0 0,22-6 0 0 0,-13 5 14 0 0,-8 1 24 0 0,1-1-83 0 0,1-1 28 0 0,-2 1 17 0 0,0 0 1 0 0,0 0-1 0 0,-1 0 0 0 0,1 0 0 0 0,0 1 0 0 0,1-1 1 0 0,-1 1-1 0 0,0-1 0 0 0,0 1 0 0 0,3 0 0 0 0,-1-1 0 0 0,2 0 0 0 0,13 1 0 0 0,11 0 54 0 0,51 0-140 0 0,-75 1 86 0 0,-2 0 0 0 0,-1-1 0 0 0,0 1 0 0 0,0-1 0 0 0,1 0 0 0 0,-1-1 0 0 0,0 1 0 0 0,0-1 0 0 0,5 0 0 0 0,12-2 0 0 0,6 6 0 0 0,-2-3 0 0 0,-4 0 0 0 0,53 0 0 0 0,-63 2 0 0 0,-7-1 0 0 0,0 1 0 0 0,1-1 0 0 0,-1 0 0 0 0,1 0 0 0 0,-1 0 0 0 0,1 0 0 0 0,4 0 0 0 0,-4-1 0 0 0,-1 0 0 0 0,14 7 0 0 0,-13-5 0 0 0,28 6 0 0 0,-28-7 0 0 0,-2-2 0 0 0,-1 1 0 0 0,0 0 0 0 0,1 1 0 0 0,-1-1 0 0 0,1 0 0 0 0,-1 0 0 0 0,0 1 0 0 0,1-1 0 0 0,-1 1 0 0 0,0-1 0 0 0,1 1 0 0 0,-1-1 0 0 0,1 2 0 0 0,1-2 0 0 0,-1 1 0 0 0,1 0 0 0 0,-1 0 0 0 0,1 0 0 0 0,-1 0 0 0 0,0 0 0 0 0,0 1 0 0 0,3 1 0 0 0,1 1 0 0 0,11 2 0 0 0,2-1 30 0 0,-17-2-6 0 0,19 5-14 0 0,-7-2-10 0 0,-1-1 0 0 0,3-4 0 0 0,-3 0 0 0 0,-1 2 0 0 0,-3 1 11 0 0,-4-3 32 0 0,11 1-33 0 0,-4 6-10 0 0,0 0 0 0 0,0 1 0 0 0,5 6 0 0 0,-17-15 0 0 0,30 18 0 0 0,-22-13 0 0 0,9 6 0 0 0,-14-10 0 0 0,18 3 0 0 0,-9 1 0 0 0,-10-2 0 0 0,1-1 0 0 0,12-2 0 0 0,1 0 0 0 0,-5 0 11 0 0,-7 1 32 0 0,-1 1-42 0 0,0 0 1 0 0,0-1 0 0 0,0 1-1 0 0,0-1 1 0 0,1 0 0 0 0,-1 0-1 0 0,5 0 1 0 0,-5 0-2 0 0,1 0-1 0 0,-1 0 1 0 0,1 0 0 0 0,-1 0-1 0 0,1 0 1 0 0,3 3-1 0 0,-2-3 0 0 0,-1 0 1 0 0,11 9 12 0 0,-11-6 9 0 0,26 6 1 0 0,-26-8-65 0 0,36 13 32 0 0,-24-8 11 0 0,-14-4 0 0 0,4-2 0 0 0,26 3 0 0 0,-17-4 16 0 0,-12 0 74 0 0,10-4 352 0 0,37 4-520 0 0,-46 0-72 0 0,-4 0-11 0 0,29 0-6 0 0,-7-1 167 0 0,-19 0 0 0 0,2-1 0 0 0,37 2 0 0 0,-28-1 0 0 0,-10 2 0 0 0,17 2 0 0 0,14 2 0 0 0,-18-5 0 0 0,0 0 0 0 0,-2 0 0 0 0,2 0 0 0 0,-1 0 0 0 0,-2 0 0 0 0,3-3 0 0 0,1 1 0 0 0,-5 0 0 0 0,-1 3 0 0 0,4-3 0 0 0,-2 2 0 0 0,-2 0 0 0 0,4 0 0 0 0,-2 4 0 0 0,-1 1 0 0 0,3 1 0 0 0,-3-1 0 0 0,-1 2 0 0 0,0 2 0 0 0,-2 2 5 0 0,-10-10 3 0 0,1 0-1 0 0,0 0 1 0 0,0 0-1 0 0,0 0 1 0 0,-1 0-1 0 0,1 0 1 0 0,0 0-1 0 0,0 0 1 0 0,0-1-1 0 0,0 1 1 0 0,1 0-1 0 0,-1-1 1 0 0,2 2-1 0 0,0-1 22 0 0,-1 0 120 0 0,-2-1 3 0 0,0 0-41 0 0,0 0-172 0 0,2 1-71 0 0,1 1 84 0 0,9 2-180 0 0,5 2 201 0 0,-16-4 38 0 0,-1 0-5 0 0,1-1 81 0 0,-1-1 45 0 0,13 0 128 0 0,10 0-652 0 0,-21 0 524 0 0,-2 0 17 0 0,0 0-38 0 0,0 0-172 0 0,6 1-347 0 0,-4-1 410 0 0,0 1 0 0 0,0 0 0 0 0,-1 0 0 0 0,1-1 0 0 0,0 1 0 0 0,0-1 0 0 0,0 0 0 0 0,0 1 1 0 0,0-1-1 0 0,0 0 0 0 0,0 0 0 0 0,0 0 0 0 0,2-1 0 0 0,1 0 46 0 0,-3 1 84 0 0,-2 0 17 0 0,0 0-35 0 0,0 0-164 0 0,1 1 54 0 0,-1-1 0 0 0,1 1-1 0 0,-1-1 1 0 0,1 1 0 0 0,-1-1-1 0 0,1 0 1 0 0,0 1-1 0 0,-1-1 1 0 0,1 0 0 0 0,0 0-1 0 0,-1 1 1 0 0,1-1-1 0 0,0 0 1 0 0,0 0 0 0 0,-1 0-1 0 0,1 0 1 0 0,0 0 0 0 0,-1 0-1 0 0,1 0 1 0 0,0 0-1 0 0,0 0 1 0 0,1 0 0 0 0,-1 0 0 0 0,7 0-16 0 0,-5-1-28 0 0,0 1 0 0 0,-1 0 0 0 0,1 0 0 0 0,-1 0 0 0 0,1 0 0 0 0,0 0 0 0 0,-1 1 0 0 0,1-1 0 0 0,-1 1 0 0 0,1 0 0 0 0,-1 0 0 0 0,4 1 0 0 0,-4-1 36 0 0,11 3 4 0 0,5 1 0 0 0,-17-4 0 0 0,-1 0 0 0 0,1-1 0 0 0,0 1 0 0 0,0 0 0 0 0,0 0 0 0 0,0 0 0 0 0,0-1 0 0 0,0 1 0 0 0,0-1 0 0 0,1 1 0 0 0,-1-1 0 0 0,0 1 0 0 0,0-1 0 0 0,0 0 0 0 0,2 1 0 0 0,0 1-6 0 0,-1-2-12 0 0,19-1-11 0 0,1 1 78 0 0,-11 2-37 0 0,-3 6-12 0 0,3-6 0 0 0,-4-2 0 0 0,-7-1 0 0 0,1 1 0 0 0,-1 0 0 0 0,0 0 0 0 0,1 0 0 0 0,-1 0 0 0 0,0 0 0 0 0,0 0 0 0 0,1 0 0 0 0,-1 0 0 0 0,0 0 0 0 0,1 0 0 0 0,-1 0 0 0 0,0 0 0 0 0,0 0 0 0 0,1 0 0 0 0,-1 0 0 0 0,0 0 0 0 0,1 0 0 0 0,-1 0 0 0 0,0 0 0 0 0,0 0 0 0 0,1 0 0 0 0,-1 0 0 0 0,0 1 0 0 0,0-1 0 0 0,1 0 0 0 0,-1 0 0 0 0,0 0 0 0 0,0 1 0 0 0,0-1 0 0 0,1 0 0 0 0,0 1 0 0 0,-1 1 0 0 0,1-1 0 0 0,0 0 0 0 0,0 0 0 0 0,0 0 0 0 0,0 0 0 0 0,0 0 0 0 0,0 0 0 0 0,0-1 0 0 0,0 1 0 0 0,0 0 0 0 0,3 1 0 0 0,7 4 0 0 0,0 0 0 0 0,-3 4 0 0 0,-7-9 0 0 0,0 1 0 0 0,1-1 0 0 0,-1 0 0 0 0,0 0 0 0 0,1 1 0 0 0,-1-1 0 0 0,1 0 0 0 0,0 0 0 0 0,-1 0 0 0 0,4 1 0 0 0,-1 0 0 0 0,8 8 0 0 0,1-2 0 0 0,-1-1 0 0 0,5-4 0 0 0,-1 3 0 0 0,-6 4 0 0 0,6-6 0 0 0,1-2 0 0 0,-2 2 0 0 0,15 7 0 0 0,-14-6 0 0 0,-2-3 0 0 0,2 2 0 0 0,-2 1 0 0 0,3 1 0 0 0,-4-1 0 0 0,-4 0-13 0 0,-5-3-40 0 0,11 4 42 0 0,-13-2 5 0 0,-2-3 8 0 0,1-1 0 0 0,-1 0 1 0 0,0 1-1 0 0,0-1 0 0 0,0 0 0 0 0,0 0 1 0 0,0 1-1 0 0,1-1 0 0 0,-1 0 0 0 0,0 0 1 0 0,0 1-1 0 0,1-1 0 0 0,-1 0 1 0 0,0 0-1 0 0,0 0 0 0 0,1 1 0 0 0,-1-1 1 0 0,0 0-1 0 0,1 0 0 0 0,-1 0 0 0 0,0 0 1 0 0,0 0-1 0 0,1 0 0 0 0,-1 0 0 0 0,0 1 1 0 0,1-1-1 0 0,-1 0 0 0 0,0 0 1 0 0,1 0-1 0 0,0-1 0 0 0,13 6 11 0 0,-1 4-13 0 0,-1-2 0 0 0,2 2 0 0 0,2-2 0 0 0,-6-3-14 0 0,-6-2-45 0 0,4 1 55 0 0,-7-2 36 0 0,-1-1-80 0 0,4 0-15 0 0,11 0 106 0 0,-2 1 12 0 0,-4 7-55 0 0,-9-8-2 0 0,0 0 1 0 0,0 0 0 0 0,0 1 0 0 0,0-1-1 0 0,0 0 1 0 0,1 0 0 0 0,-1 0-1 0 0,0 0 1 0 0,0 1 0 0 0,0-1-1 0 0,0 0 1 0 0,0 0 0 0 0,0 0 0 0 0,1 0-1 0 0,-1 0 1 0 0,0 0 0 0 0,0 1-1 0 0,0-1 1 0 0,1 0 0 0 0,-1 0-1 0 0,0 0 1 0 0,0 0 0 0 0,0 0 0 0 0,1 0-1 0 0,-1 0 1 0 0,0 0 0 0 0,0 0-1 0 0,0 0 1 0 0,1 0 0 0 0,-1 0-1 0 0,0 0 1 0 0,0 0 0 0 0,0 0 0 0 0,1 0-1 0 0,-1 0 1 0 0,0 0 0 0 0,0 0-1 0 0,0 0 1 0 0,0 0 0 0 0,1 0 0 0 0,-1-1-1 0 0,0 1 1 0 0,5-1 5 0 0,7 11 6 0 0,-7-7 38 0 0,9 1-36 0 0,0-2-12 0 0,-2 2 0 0 0,8 4 2 0 0,-18-6-17 0 0,0-1-49 0 0,0-1 8 0 0,5 0 53 0 0,-2 1 25 0 0,-3 2 6 0 0,14 4-14 0 0,9 3 40 0 0,-12-3-56 0 0,-4 3-34 0 0,3-3 72 0 0,22 5-85 0 0,-30-10 92 0 0,-3-1-42 0 0,-1-1 1 0 0,1 1-1 0 0,-1-1 1 0 0,1 1-1 0 0,-1-1 1 0 0,1 0-1 0 0,0 1 1 0 0,-1-1 0 0 0,1 0-1 0 0,0 1 1 0 0,-1-1-1 0 0,1 0 1 0 0,0 0-1 0 0,0 0 1 0 0,-1 1-1 0 0,1-1 1 0 0,0 0-1 0 0,0 0 1 0 0,-1 0-1 0 0,1 0 1 0 0,0 0-1 0 0,-1-1 1 0 0,2 1-1 0 0,-1 0 0 0 0,-1 0-1 0 0,0 0 1 0 0,1 0-1 0 0,-1 0 1 0 0,0 0-1 0 0,1 0 1 0 0,-1 0-1 0 0,0 0 1 0 0,0 0-1 0 0,1 0 1 0 0,-1 0-1 0 0,0 0 1 0 0,1 0-1 0 0,-1 0 1 0 0,0 0-1 0 0,1 0 1 0 0,-1 0-1 0 0,0 1 1 0 0,0-1-1 0 0,1 0 1 0 0,-1 0-1 0 0,0 0 1 0 0,0 0-1 0 0,1 1 1 0 0,-1-1-1 0 0,0 0 1 0 0,0 0-1 0 0,0 1 1 0 0,1-1-1 0 0,-1 0 1 0 0,0 0-1 0 0,0 1 1 0 0,0-1-1 0 0,1 1-48 0 0,1 0-27 0 0,8 2 65 0 0,-2 0 3 0 0,10 6 8 0 0,-9-4 10 0 0,11 7 96 0 0,-1 5-97 0 0,-6-8-10 0 0,-10-8 0 0 0,-1-2 0 0 0,10 6 0 0 0,4 0 1 0 0,-11-5-13 0 0,0 0-30 0 0,5 0 31 0 0,0 0 22 0 0,-1 2 32 0 0,3 6-46 0 0,-1-2-50 0 0,3 0 36 0 0,-11-6 19 0 0,15 5-1 0 0,-4 1-1 0 0,-2 0-10 0 0,4 0-33 0 0,-1-2 32 0 0,1 2 11 0 0,-3 3 0 0 0,1-2 0 0 0,2-2 0 0 0,-3 0 0 0 0,4 1 0 0 0,0-1 0 0 0,1 0 0 0 0,-4-3 0 0 0,5 1 0 0 0,3-2 0 0 0,-6-1-10 0 0,-10 0-33 0 0,9 1 32 0 0,3 2 11 0 0,0-3 0 0 0,4 0 0 0 0,27 0 0 0 0,-41 1 0 0 0,-7 1 0 0 0,2 1 0 0 0,11-2 0 0 0,-10-2-1 0 0,-3 1 1 0 0,0 0 1 0 0,0 0 0 0 0,0 0 0 0 0,0 0 0 0 0,0 0 0 0 0,-1 0-1 0 0,1 0 1 0 0,0 0 0 0 0,0 0 0 0 0,0 0 0 0 0,0 0 0 0 0,0 1-1 0 0,0-1 1 0 0,1 1 0 0 0,7 2 56 0 0,-6-3 13 0 0,-2 0-71 0 0,0 0 0 0 0,0 0 1 0 0,0 0-1 0 0,0 0 0 0 0,0 0 0 0 0,0 0 1 0 0,0 0-1 0 0,0 0 0 0 0,0 0 1 0 0,0 0-1 0 0,0 0 0 0 0,0 1 0 0 0,0-1 1 0 0,0 0-1 0 0,0 1 0 0 0,0-1 1 0 0,0 1-1 0 0,-1-1 0 0 0,1 1 1 0 0,0-1-1 0 0,0 1 0 0 0,0 0 0 0 0,2 1-4 0 0,-1 0 0 0 0,0 0 0 0 0,1 0 0 0 0,-1 0 0 0 0,1-1 0 0 0,-1 1 0 0 0,6 1-1 0 0,4 1 6 0 0,0-2 0 0 0,-5 4 0 0 0,3 1 11 0 0,-5-3 30 0 0,-3-3-43 0 0,-1 0-1 0 0,0 0 0 0 0,0 0 0 0 0,0 0 1 0 0,0-1-1 0 0,1 1 0 0 0,-1-1 0 0 0,0 1 1 0 0,0-1-1 0 0,1 1 0 0 0,-1-1 0 0 0,1 0 1 0 0,-1 1-1 0 0,2-1 0 0 0,8 2-8 0 0,1 6 11 0 0,-3-2 4 0 0,0-1-1 0 0,16 7 0 0 0,-25-12-2 0 0,45 14-38 0 0,-42-13 31 0 0,9 0 6 0 0,-9-1 0 0 0,-1-1 0 0 0,1 1 0 0 0,-1 0 0 0 0,1 0 0 0 0,-1 1 0 0 0,1-1 0 0 0,-1 0 0 0 0,1 1 0 0 0,-1 0 0 0 0,1-1 0 0 0,-1 1 0 0 0,4 2 0 0 0,4 1 0 0 0,-9-2 0 0 0,2 1 0 0 0,19 3 0 0 0,-18-5 0 0 0,3 2-2 0 0,11 10 15 0 0,-16-11 11 0 0,15 7 5 0 0,2-3 0 0 0,-18-6-10 0 0,10 13-3 0 0,1-2-16 0 0,-9-10 0 0 0,0 0 0 0 0,23 15-80 0 0,-16-10 64 0 0,2 2 16 0 0,-1 1 0 0 0,1 7 0 0 0,-12-14 0 0 0,1-1 0 0 0,29 25 0 0 0,-18-15 0 0 0,0 0 0 0 0,-1 0 0 0 0,-2-1 0 0 0,7-3 0 0 0,1 2 0 0 0,-2-2 0 0 0,2 2 0 0 0,32 13 0 0 0,-31-17 0 0 0,-1-3 0 0 0,-4 2 0 0 0,3-2 0 0 0,-1 1 0 0 0,1-2 0 0 0,-3 2 0 0 0,3-1 0 0 0,-2 3 0 0 0,-2-1 0 0 0,0-3 0 0 0,4 0 0 0 0,-6 5 0 0 0,4-2 0 0 0,0 0 0 0 0,-2-1 0 0 0,1 5 0 0 0,-2-1 0 0 0,0-2 0 0 0,-2 0 0 0 0,12 5 0 0 0,-18-6 0 0 0,1 0 0 0 0,15 10 0 0 0,-7-8 0 0 0,-1 1 0 0 0,1 4 0 0 0,-10-9 0 0 0,15 5 0 0 0,2 3 0 0 0,-3-4 0 0 0,-14-4 0 0 0,0 1 0 0 0,14 1 0 0 0,-5-3 0 0 0,12-2 0 0 0,-21 1 0 0 0,0-1 0 0 0,-1 1 0 0 0,1 0 0 0 0,0 0 0 0 0,0 0 0 0 0,0 0 0 0 0,-1 1 0 0 0,1-1 0 0 0,0 0 0 0 0,-1 1 0 0 0,1-1 0 0 0,0 1 0 0 0,-1 0 0 0 0,1-1 0 0 0,0 1 0 0 0,-1 0 0 0 0,2 1 0 0 0,0 0 0 0 0,17 7 0 0 0,-1-4 0 0 0,-7 0 0 0 0,0-1 0 0 0,-2-6 0 0 0,-1 5 0 0 0,3-2 0 0 0,-1 0 0 0 0,1 2 0 0 0,0-2 0 0 0,-1-1 0 0 0,-10 0 0 0 0,-1-1 0 0 0,1 1 0 0 0,-1 0 0 0 0,1 0 0 0 0,0 0 0 0 0,-1 0 0 0 0,1 0 0 0 0,-1 0 0 0 0,1 0 0 0 0,0 0 0 0 0,-1 0 0 0 0,1 0 0 0 0,-1 0 0 0 0,1 1 0 0 0,-1-1 0 0 0,1 0 0 0 0,0 0 0 0 0,-1 0 0 0 0,1 1 0 0 0,-1-1 0 0 0,1 0 0 0 0,0 1 0 0 0,11 8 0 0 0,0-6 0 0 0,-10-3 0 0 0,0 0 0 0 0,-1 0 0 0 0,1 0 0 0 0,0 0 0 0 0,-1 1 0 0 0,1-1 0 0 0,0 1 0 0 0,-1-1 0 0 0,1 1 0 0 0,-1 0 0 0 0,1 0 0 0 0,-1 0 0 0 0,3 1 0 0 0,12 9 0 0 0,-8-7 0 0 0,4 2 0 0 0,0 0 0 0 0,4-1 0 0 0,-2 4 0 0 0,3-3 0 0 0,-13-3 0 0 0,21 1 0 0 0,-11-1 0 0 0,-2 0 0 0 0,5 6 0 0 0,-13-7 0 0 0,23 7 0 0 0,-15-5 0 0 0,0-2 0 0 0,6 3 0 0 0,-5 0 0 0 0,3 0 0 0 0,-3-1 0 0 0,-7-1 0 0 0,-3 0 0 0 0,29 14 0 0 0,-19-7 0 0 0,-1-3 0 0 0,1-2 0 0 0,-1 1 0 0 0,2-1 0 0 0,2-1 0 0 0,-3 2 0 0 0,3 0 0 0 0,-2 0 0 0 0,-3 2 0 0 0,2-2 0 0 0,4-4 0 0 0,-4 3 0 0 0,-1 4 0 0 0,4-4 0 0 0,-2-3 0 0 0,-4 4 0 0 0,-1 3 0 0 0,7 4 0 0 0,2-4 0 0 0,-16-7 0 0 0,15 11 0 0 0,7-1 0 0 0,-19-11 0 0 0,-5-1 0 0 0,20 19 0 0 0,3 1 0 0 0,-15-12 0 0 0,10 5 0 0 0,-15-10 0 0 0,0-1 0 0 0,0 1 0 0 0,0-1 0 0 0,0 0 0 0 0,1 0 0 0 0,6 3 0 0 0,2 1 0 0 0,-1 0 0 0 0,-4 3 0 0 0,-1-5 0 0 0,15 5 0 0 0,7 6 0 0 0,-25-14 0 0 0,-2 0 0 0 0,13 11 0 0 0,-12-9 0 0 0,11 1 0 0 0,-5-2 0 0 0,3 1 0 0 0,0 2 1 0 0,-8-6-3 0 0,-2 1 3 0 0,-1 0-1 0 0,1 0 1 0 0,-1 0-1 0 0,1-1 1 0 0,-1 1-1 0 0,1 0 1 0 0,-1 0-1 0 0,1 0 1 0 0,-1 0-1 0 0,1 0 1 0 0,-1 0-1 0 0,1 0 1 0 0,-1 0-1 0 0,1 0 1 0 0,-1 1-1 0 0,1-1 1 0 0,-1 0-1 0 0,1 0 1 0 0,-1 0-1 0 0,0 0 1 0 0,1 1-1 0 0,-1-1 1 0 0,2 1-1 0 0,7 3 53 0 0,-4-2 1 0 0,11 3-44 0 0,6 4-10 0 0,-7-2 0 0 0,19 9 0 0 0,-29-12 0 0 0,8 2 0 0 0,-1 4 0 0 0,1-3 0 0 0,3-3 0 0 0,-2-2 0 0 0,-2 7 0 0 0,4-5 0 0 0,-2-1 0 0 0,-2 5 0 0 0,0 0 0 0 0,5 0 0 0 0,-4-1 0 0 0,0-2 0 0 0,4 1 0 0 0,-15-5 0 0 0,0-1 0 0 0,1 1 0 0 0,-1 0 0 0 0,0 0 0 0 0,0 0 0 0 0,0 0 0 0 0,0 0 0 0 0,0 0 0 0 0,3 3 0 0 0,0-1 0 0 0,8 4 0 0 0,-1 2 0 0 0,1-3 0 0 0,3 4 0 0 0,-2-3 0 0 0,-2-2 0 0 0,4-2 0 0 0,-2 0 0 0 0,-2 4 0 0 0,1-3 0 0 0,-1 4 0 0 0,4-2 0 0 0,-2 1 0 0 0,-3 1 0 0 0,0-10 0 0 0,-3 6 0 0 0,3 1 0 0 0,1 1 0 0 0,0 2 0 0 0,1-6 0 0 0,-1-1 0 0 0,0 3 0 0 0,3-1 0 0 0,-13-3 0 0 0,5 3 0 0 0,17 8 0 0 0,0-1 0 0 0,-13-7 0 0 0,-3 4 0 0 0,4-4 0 0 0,2 1 0 0 0,-12-2 0 0 0,1-1 0 0 0,7 0 0 0 0,3 0 0 0 0,-11 1 0 0 0,0 1 0 0 0,11 2 0 0 0,-7-4 0 0 0,1 5 0 0 0,10 2 0 0 0,2-1 0 0 0,-16-5 0 0 0,-2-2 0 0 0,0 1 0 0 0,0-1 0 0 0,0 1 0 0 0,0-1 0 0 0,1 0 0 0 0,-1 1 0 0 0,0-1 0 0 0,0 0 0 0 0,0 0 0 0 0,0 0 0 0 0,3 0 0 0 0,-3 0 0 0 0,0 0 0 0 0,0 0 0 0 0,0-1 0 0 0,0 1 0 0 0,1 0 0 0 0,-1 0 0 0 0,0 0 0 0 0,0 1 0 0 0,0-1 0 0 0,0 0 0 0 0,0 0 0 0 0,1 1 0 0 0,-1-1 0 0 0,0 1 0 0 0,0-1 0 0 0,0 1 0 0 0,0-1 0 0 0,0 1 0 0 0,0-1 0 0 0,0 1 0 0 0,1 1 0 0 0,3 2 0 0 0,23 6 0 0 0,-20-9 0 0 0,-5-1 0 0 0,-1 0 0 0 0,1 0 0 0 0,0 0 0 0 0,-1 1 0 0 0,1-1 0 0 0,-1 1 0 0 0,1-1 0 0 0,0 1 0 0 0,-1 0 0 0 0,4 2 0 0 0,-4-2 0 0 0,0-1 0 0 0,-1 1 0 0 0,1 0 0 0 0,0-1 0 0 0,-1 0 0 0 0,1 1 0 0 0,0-1 0 0 0,-1 0 0 0 0,1 1 0 0 0,3-1 0 0 0,7 0 0 0 0,-3 3 11 0 0,-4-1 41 0 0,9 8 13 0 0,-5-3-65 0 0,14 7 0 0 0,-11-8 0 0 0,6 3 0 0 0,-15-3 0 0 0,0-2 0 0 0,11 7 0 0 0,2-3 0 0 0,3 3 0 0 0,-17-10 0 0 0,19 7 0 0 0,-7-1 0 0 0,2 3 0 0 0,-2-5 0 0 0,3 1 0 0 0,0 3 0 0 0,-3-1 0 0 0,2 0 0 0 0,-2-1 0 0 0,1-3-10 0 0,-10-2-33 0 0,7 2 22 0 0,-9-3-33 0 0,-3-1 12 0 0,8 2 59 0 0,-3 2 0 0 0,21 5-19 0 0,-20-7-41 0 0,1 1 43 0 0,-2-1 43 0 0,15 10-33 0 0,-18-9-9 0 0,1 1-2 0 0,12 8 1 0 0,0-2 0 0 0,10 12 0 0 0,-16-11 0 0 0,1 0 0 0 0,-2-2 0 0 0,4-3 0 0 0,0 0 0 0 0,-1 4 0 0 0,2-3 0 0 0,-3 2 0 0 0,5 1-3 0 0,-13-10-4 0 0,0 1-47 0 0,11 6-10 0 0,2 2 64 0 0,-7-4 0 0 0,28 12 0 0 0,-28-12 0 0 0,7 4 8 0 0,-4-1 41 0 0,-7-4-42 0 0,6 2-7 0 0,10 5 0 0 0,-9-5 0 0 0,-3 1 0 0 0,2-3 0 0 0,1 5 0 0 0,-10-7 0 0 0,1 0 0 0 0,0 0 0 0 0,-1 0 0 0 0,1 0 0 0 0,0 0 0 0 0,0 0 0 0 0,0-1 0 0 0,0 1 0 0 0,0-1 0 0 0,1 1 0 0 0,-1-1 0 0 0,0 0 0 0 0,1 0 0 0 0,-1 0 0 0 0,1 0 0 0 0,2 0 0 0 0,-5-1 0 0 0,1 0 1 0 0,0 0-1 0 0,-1 0 0 0 0,1 0 0 0 0,0 0 0 0 0,0 0 0 0 0,-1 0 0 0 0,1 0 0 0 0,0 1 1 0 0,-1-1-1 0 0,1 0 0 0 0,0 0 0 0 0,0 1 0 0 0,-1-1 0 0 0,1 0 0 0 0,0 1 0 0 0,-1-1 1 0 0,1 1-1 0 0,-1-1 0 0 0,1 0 0 0 0,0 2 0 0 0,1-1-3 0 0,9 0-7 0 0,-7 0-45 0 0,-2 2 58 0 0,12 1-5 0 0,-3-2 2 0 0,-3 2 0 0 0,3-2 0 0 0,1 1 0 0 0,-11-3 0 0 0,17 2 0 0 0,0-3 0 0 0,-14 1 0 0 0,28 7 0 0 0,-20-3 0 0 0,4 3 0 0 0,4 5 0 0 0,-17-10 0 0 0,17 9 0 0 0,-5-5 0 0 0,7 1 0 0 0,-18-3 0 0 0,-1 0 0 0 0,13 7 0 0 0,-3 1 0 0 0,-5-2 0 0 0,8 0 0 0 0,-2 1 0 0 0,1 0 0 0 0,-2-1 0 0 0,1-4 0 0 0,2 1 0 0 0,-2 1 0 0 0,3 2 0 0 0,-5-2 0 0 0,1-4 0 0 0,3 2 0 0 0,-3 4 0 0 0,-1 1 0 0 0,1-1 0 0 0,-1-5 0 0 0,6-1 0 0 0,-16-1 0 0 0,0 1 0 0 0,12 3 0 0 0,9 1 0 0 0,-21-8 0 0 0,14 11 0 0 0,-8-9 0 0 0,3-1 0 0 0,1 8 0 0 0,0-5 0 0 0,4 0 0 0 0,-13-2 0 0 0,-3-1 0 0 0,1-1 0 0 0,-1 1 0 0 0,0-1 0 0 0,1 0 0 0 0,0 1 0 0 0,-1-1 0 0 0,1 1 0 0 0,-1-1 0 0 0,1 0 0 0 0,-1 0 0 0 0,1 1 0 0 0,0-1 0 0 0,-1 0 0 0 0,1 0 0 0 0,0 0 0 0 0,-1 1 0 0 0,1-1 0 0 0,0 0 0 0 0,-1 0 0 0 0,2 0 0 0 0,9 1 0 0 0,-9-2 0 0 0,1 1 0 0 0,21 12 0 0 0,-22-11 0 0 0,15 8 0 0 0,-10-6 0 0 0,9 7 0 0 0,-3-2 0 0 0,1-1 0 0 0,-11-8 0 0 0,1 1 0 0 0,16 11 0 0 0,-13-5 0 0 0,-6-5 0 0 0,0 1 0 0 0,-1-1 0 0 0,1 0 0 0 0,0 0 0 0 0,0 0 0 0 0,0 0 0 0 0,0 0 0 0 0,0 0 0 0 0,0 0 0 0 0,0 0 0 0 0,0-1 0 0 0,0 1 0 0 0,0 0 0 0 0,0 0 0 0 0,2 0 0 0 0,5 5 0 0 0,-3 2 0 0 0,2-2 0 0 0,7-2 0 0 0,-12-6 0 0 0,2 3 0 0 0,28 19 0 0 0,-21-14 0 0 0,-11-8 0 0 0,4 3 0 0 0,31 15 0 0 0,-25-10 0 0 0,0-2 0 0 0,9-3 0 0 0,-17 1 0 0 0,10 10 0 0 0,-4-5 0 0 0,-7-6 0 0 0,0-1 0 0 0,0 0 0 0 0,-1 1 0 0 0,1-1 0 0 0,0 1 0 0 0,0-1 0 0 0,0 1 0 0 0,-1-1 0 0 0,1 1 0 0 0,0-1 0 0 0,-1 1 0 0 0,1 0 0 0 0,0 0 0 0 0,-1-1 0 0 0,1 1 0 0 0,0 1 0 0 0,1 1 0 0 0,13 4 0 0 0,4 4 0 0 0,-9-6 0 0 0,1 5 0 0 0,-4-2 0 0 0,4 3 0 0 0,-8-10 0 0 0,-1 0 0 0 0,0-1 0 0 0,-1 1 0 0 0,1-1 0 0 0,-1 1 0 0 0,1 0 0 0 0,-1-1 0 0 0,0 1 0 0 0,1 0 0 0 0,-1 0 0 0 0,0 0 0 0 0,1 0 0 0 0,-1 0 0 0 0,2 3 0 0 0,11 5 0 0 0,3 2 0 0 0,1 0 0 0 0,-1 0 0 0 0,-2-1 0 0 0,2-3 0 0 0,1 3 0 0 0,-2 1 0 0 0,-2 0 0 0 0,3-2 0 0 0,-3-2 0 0 0,-10-6 0 0 0,0 0 0 0 0,0 1 0 0 0,0 0 0 0 0,0 0 0 0 0,0 0 0 0 0,4 3 0 0 0,2 1 0 0 0,6 3 0 0 0,-3-1 0 0 0,-1 0 0 0 0,-1 0 0 0 0,-2 1 0 0 0,6-3 0 0 0,-2-1 0 0 0,-1 1 0 0 0,1-1 0 0 0,3 1 0 0 0,-2-2 0 0 0,-2-3 0 0 0,3 0 0 0 0,-4 3 0 0 0,3 3 0 0 0,-5 2 0 0 0,3-2 0 0 0,2 2 0 0 0,-4-4 0 0 0,2 1 0 0 0,0 0 0 0 0,-1 0 0 0 0,26 9 0 0 0,-15-1 0 0 0,-1-7 0 0 0,-11-1 0 0 0,-2-1 0 0 0,3 1 0 0 0,-10-5 0 0 0,1-1 0 0 0,-1 1 0 0 0,0-1 0 0 0,1 1 0 0 0,-1 0 0 0 0,0-1 0 0 0,0 1 0 0 0,1 0 0 0 0,-1 0 0 0 0,0 0 0 0 0,0 0 0 0 0,0 0 0 0 0,1 2 0 0 0,-1-2 0 0 0,0 0 0 0 0,-1 0 0 0 0,1-1 0 0 0,0 1 0 0 0,-1-1 0 0 0,1 1 0 0 0,0-1 0 0 0,0 1 0 0 0,0-1 0 0 0,0 1 0 0 0,-1-1 0 0 0,1 1 0 0 0,0-1 0 0 0,0 0 0 0 0,0 0 0 0 0,0 0 0 0 0,0 1 0 0 0,2-1 0 0 0,3 3 0 0 0,-5-2 0 0 0,1 0 0 0 0,-1 0 0 0 0,1-1 0 0 0,0 1 0 0 0,-1 0 0 0 0,1-1 0 0 0,0 1 0 0 0,-1-1 0 0 0,1 1 0 0 0,0-1 0 0 0,0 0 0 0 0,2 0 0 0 0,21 5 0 0 0,-16-1 0 0 0,-6-1 0 0 0,0-1 0 0 0,0 1 0 0 0,0-1 0 0 0,1 0 0 0 0,-1 0 0 0 0,6 1 0 0 0,1 2 0 0 0,34 17 0 0 0,-26-11 0 0 0,-7-6 0 0 0,-9-4 0 0 0,0-1 0 0 0,0 1 0 0 0,0 0 0 0 0,0 0 0 0 0,-1 0 0 0 0,1 0 0 0 0,0 0 0 0 0,0 0 0 0 0,-1 0 0 0 0,1 1 0 0 0,-1-1 0 0 0,2 2 0 0 0,4 3 0 0 0,8 1 0 0 0,-6 2 0 0 0,3-1 0 0 0,0 1 0 0 0,13 15 0 0 0,-16-16 0 0 0,0 0 0 0 0,19 12 0 0 0,-15-10 0 0 0,-1 0 0 0 0,1 1 0 0 0,-2 0 0 0 0,1-1 0 0 0,0-3 0 0 0,0 3 0 0 0,1 1 0 0 0,3 7 28 0 0,-12-17-3 0 0,23 22-14 0 0,-22-20-11 0 0,-3-2 0 0 0,0 0 0 0 0,-1 0 0 0 0,1 1 0 0 0,-1-1 0 0 0,1 0 0 0 0,-1 1 0 0 0,1-1 0 0 0,-1 1 0 0 0,0 0 0 0 0,0-1 0 0 0,2 3 0 0 0,5 7 0 0 0,3-2 0 0 0,-7-7 0 0 0,3 6 0 0 0,1 0 0 0 0,-6-5 0 0 0,1 1 0 0 0,15 4 0 0 0,-14-7 0 0 0,1 0 0 0 0,10 13 0 0 0,-3-4 0 0 0,0-3 0 0 0,-1 3 0 0 0,-9-6 0 0 0,0 1 0 0 0,13 8 0 0 0,16 14 0 0 0,-3 1 0 0 0,-23-21 0 0 0,12 12 0 0 0,-13-13 0 0 0,-2-4 0 0 0,-1 0 0 0 0,1 0 0 0 0,0 0 0 0 0,0 0 0 0 0,0-1 0 0 0,0 1 0 0 0,0 0 0 0 0,0-1 0 0 0,0 0 0 0 0,4 2 0 0 0,0 0 0 0 0,18 15 0 0 0,-11-6 0 0 0,-13-10 0 0 0,28 17 0 0 0,-21-13 0 0 0,7 11 0 0 0,-13-17 0 0 0,13 9 0 0 0,-7 1 0 0 0,-2 3 0 0 0,-2-10 0 0 0,0-2 0 0 0,4 8 0 0 0,0-4 0 0 0,2-5-10 0 0,-5 2-33 0 0,5 3 32 0 0,-1 0 11 0 0,3 1 0 0 0,0 0 0 0 0,0 6 1 0 0,-11-12-2 0 0,1 0 1 0 0,-1 1 0 0 0,0-1 0 0 0,0 0 0 0 0,0 0 0 0 0,1 0 0 0 0,-1 1 0 0 0,0-1 0 0 0,0 0-1 0 0,1 0 1 0 0,-1 0 0 0 0,0 0 0 0 0,0 1 0 0 0,1-1 0 0 0,-1 0 0 0 0,0 0 0 0 0,1 0 0 0 0,-1 0-1 0 0,0 0 1 0 0,1 0 0 0 0,-1 0 0 0 0,0 0 0 0 0,0 0 0 0 0,1 0 0 0 0,-1 0 0 0 0,0 0 0 0 0,1 0-1 0 0,-1 0 1 0 0,0 0 0 0 0,1 0 0 0 0,-1-1 0 0 0,9 1-7 0 0,-6 2-36 0 0,3 6 32 0 0,4-5 11 0 0,-1 2 0 0 0,4-1-12 0 0,-9-3-36 0 0,3 4 36 0 0,6 8 12 0 0,10 5 0 0 0,-13-13 0 0 0,-2-3 0 0 0,3 4 0 0 0,6 3 0 0 0,-13-9 0 0 0,11 6 0 0 0,-4-1 0 0 0,-3 0 0 0 0,3-2 0 0 0,1 4 0 0 0,7 5 0 0 0,-7-7 0 0 0,3-3 0 0 0,-6 4 0 0 0,5 7 0 0 0,-8-8 0 0 0,-2-3 0 0 0,6 4 0 0 0,-1 7 0 0 0,5-5 0 0 0,-3 2 0 0 0,4-1 0 0 0,0-1 0 0 0,1 2 0 0 0,-4 0 0 0 0,-1 1 0 0 0,-2 0 0 0 0,5 0 0 0 0,-4 0 0 0 0,6-2 0 0 0,-3 2 0 0 0,0 0 0 0 0,3 0 0 0 0,-4 0 0 0 0,1-1 0 0 0,-1 1 0 0 0,0 1 0 0 0,1 2 0 0 0,4-2 0 0 0,-12-9 0 0 0,-1 0 0 0 0,13 17 0 0 0,5 1-12 0 0,-18-18-36 0 0,10 6 36 0 0,-2 1 12 0 0,1 2 0 0 0,-1 2 0 0 0,-2-4-10 0 0,-5-7-33 0 0,6 8 25 0 0,-9-11-4 0 0,1 1-2 0 0,21 24 13 0 0,-11-8 2 0 0,-12-14-12 0 0,4 1-5 0 0,18 13 18 0 0,-10-9-45 0 0,-4-3 42 0 0,-1 4 11 0 0,3-3 0 0 0,1 1 0 0 0,-1 2 0 0 0,16 14 0 0 0,-15-15 0 0 0,-2-2 0 0 0,-2 0 0 0 0,3 0 0 0 0,-1 0 0 0 0,-1 2 0 0 0,3-1 0 0 0,-9-5-7 0 0,7 1-39 0 0,-1-1 35 0 0,-7 0 11 0 0,0 1 0 0 0,20 12 0 0 0,-10-11 0 0 0,-8-3 0 0 0,5 1 0 0 0,14 7 0 0 0,-13-4 0 0 0,4 8-2 0 0,-14-12-1 0 0,1-1 1 0 0,0 1-1 0 0,-1 0 0 0 0,1-1 1 0 0,-1 1-1 0 0,1-1 1 0 0,0 1-1 0 0,0-1 1 0 0,-1 1-1 0 0,1-1 1 0 0,0 1-1 0 0,0-1 0 0 0,0 1 1 0 0,-1-1-1 0 0,1 0 1 0 0,0 0-1 0 0,0 0 1 0 0,0 1-1 0 0,0-1 1 0 0,0 0-1 0 0,0 0 0 0 0,-1 0 1 0 0,1 0-1 0 0,1 0 1 0 0,1-1-4 0 0,2 3 27 0 0,7 7 11 0 0,-5-3-29 0 0,1 3-13 0 0,10 4-56 0 0,-3 0 8 0 0,-11-12 57 0 0,0 1 0 0 0,-3 1 1 0 0,0-2-1 0 0,-1 0 1 0 0,0-1-1 0 0,1 1 1 0 0,-1 0-1 0 0,1-1 0 0 0,-1 1 1 0 0,1-1-1 0 0,-1 1 0 0 0,1 0 1 0 0,-1-1-1 0 0,1 1 1 0 0,0-1-1 0 0,-1 0 0 0 0,1 1 1 0 0,0-1-1 0 0,-1 0 1 0 0,1 1-1 0 0,0-1 0 0 0,0 0 1 0 0,-1 0-1 0 0,1 1 0 0 0,1-1 1 0 0,0 1-70 0 0,5 10 2 0 0,2 3 77 0 0,-6-12 10 0 0,0 1 6 0 0,11 21-14 0 0,-8-14-11 0 0,0-4-10 0 0,-3-4-33 0 0,6 6 32 0 0,7 8 26 0 0,-14-14 29 0 0,0-2-88 0 0,7 3 40 0 0,-6-1 47 0 0,2 2-33 0 0,7 2-10 0 0,0-1 0 0 0,0 1 0 0 0,-1 0 0 0 0,-3 3 0 0 0,3-2 0 0 0,2 2 0 0 0,-2-3 0 0 0,0 4 0 0 0,-3-3 0 0 0,4-2 0 0 0,0 1 0 0 0,-1 3 0 0 0,4 0 0 0 0,-12-10 0 0 0,1 3 0 0 0,23 16 0 0 0,-17-8 0 0 0,9 10-37 0 0,-17-18-27 0 0,0 0 8 0 0,7 6 45 0 0,2-1 11 0 0,-3 3 0 0 0,1 1 0 0 0,0-2 0 0 0,3 2 0 0 0,-1 0 0 0 0,0 0 0 0 0,-3 0 0 0 0,4-1 0 0 0,-1 1 0 0 0,-4 1 0 0 0,0 9 0 0 0,-1-11 0 0 0,0-1 0 0 0,4 3 0 0 0,-2-1 0 0 0,2 1 0 0 0,-2-2 0 0 0,1 0 0 0 0,-1 1 0 0 0,-1 1 0 0 0,3 2 0 0 0,-3-2 0 0 0,1-1 0 0 0,1 0 0 0 0,0-2 0 0 0,1 2 0 0 0,3-1 0 0 0,-2-2 0 0 0,0 0 0 0 0,-4 0 0 0 0,7 12 0 0 0,-13-19 0 0 0,10 12-30 0 0,-11-13 30 0 0,-1 0-1 0 0,1 0 1 0 0,0 0-1 0 0,0 0 0 0 0,0 0 1 0 0,0 0-1 0 0,0 0 1 0 0,0 1-1 0 0,0-1 0 0 0,0 0 1 0 0,0 0-1 0 0,-1 0 1 0 0,1 0-1 0 0,0 0 0 0 0,0 0 1 0 0,0 0-1 0 0,0 0 1 0 0,0 0-1 0 0,0 0 0 0 0,0 1 1 0 0,0-1-1 0 0,0 0 0 0 0,0 0 1 0 0,0 0-1 0 0,0 0 1 0 0,0 0-1 0 0,0 0 0 0 0,0 0 1 0 0,0 0-1 0 0,0 1 1 0 0,0-1-1 0 0,0 0 0 0 0,0 0 1 0 0,0 0-1 0 0,0 0 1 0 0,0 0-1 0 0,0 0 0 0 0,0 0 1 0 0,0 1-1 0 0,0-1 1 0 0,0 0-1 0 0,0 0 0 0 0,0 0 1 0 0,0 0-1 0 0,0 0 1 0 0,0 0-1 0 0,12 26-13 0 0,5-6-50 0 0,-9-8 64 0 0,-3 0-10 0 0,-2-8-33 0 0,6 2 32 0 0,-1 3 1 0 0,1 2-33 0 0,3 5 30 0 0,-5-13 14 0 0,23 23 0 0 0,-22-17-1 0 0,-4-1-10 0 0,-1-5-33 0 0,16 9 33 0 0,-17-9 9 0 0,6 4 1 0 0,0 6-32 0 0,8-5 0 0 0,-6 1 32 0 0,-3-3 15 0 0,0-3 120 0 0,-7-3-129 0 0,0 0-1 0 0,0 0 0 0 0,1 0 1 0 0,-1 0-1 0 0,0 0 1 0 0,1 0-1 0 0,-1 1 0 0 0,0-1 1 0 0,0 0-1 0 0,1 0 0 0 0,-1 0 1 0 0,0 0-1 0 0,0 0 0 0 0,1 0 1 0 0,-1 0-1 0 0,0 1 0 0 0,0-1 1 0 0,0 0-1 0 0,1 0 1 0 0,-1 0-1 0 0,0 1 0 0 0,0-1 1 0 0,0 0-1 0 0,0 0 0 0 0,1 0 1 0 0,-1 1-1 0 0,0-1 0 0 0,0 0 1 0 0,0 1-1 0 0,12 19-272 0 0,-6-11 219 0 0,5-1 36 0 0,5 4 11 0 0,-10-11 6 0 0,-5-2-7 0 0,-1 1-1 0 0,1 0 0 0 0,-1 0 1 0 0,1 0-1 0 0,-1 0 0 0 0,0 0 0 0 0,1 0 1 0 0,-1 1-1 0 0,1-1 0 0 0,-1 0 0 0 0,1 0 1 0 0,-1 0-1 0 0,0 0 0 0 0,1 0 1 0 0,-1 1-1 0 0,1-1 0 0 0,-1 0 0 0 0,0 0 1 0 0,1 1-1 0 0,-1-1 0 0 0,7 5-8 0 0,5 4 11 0 0,-1-2 0 0 0,-3-1 0 0 0,2 4 0 0 0,-2 1 0 0 0,1 0 0 0 0,0-5 0 0 0,0 3 0 0 0,-1-2 0 0 0,2 3 0 0 0,-3 0 0 0 0,1-3 0 0 0,2 3 0 0 0,-2 0 0 0 0,1-4 0 0 0,-1 4 0 0 0,-1 1 0 0 0,-1 0 0 0 0,-1-1 0 0 0,2 1 0 0 0,3 1 0 0 0,-7-7 0 0 0,-2 0 0 0 0,20 33 0 0 0,-12-24-35 0 0,7 18 21 0 0,-9-15 22 0 0,-4-12-19 0 0,4 7 7 0 0,1-1 4 0 0,1-1 0 0 0,-1 0 0 0 0,-2 2 0 0 0,-1 2 0 0 0,2-3 0 0 0,0-4 0 0 0,3 3 0 0 0,-3 1 0 0 0,-1 1 0 0 0,-4 2 0 0 0,1-1 0 0 0,-2 1 0 0 0,5-2 0 0 0,0-1 0 0 0,1 2 0 0 0,-5-7 0 0 0,2 13 0 0 0,2-5 0 0 0,0-2 0 0 0,-2-1 0 0 0,-2 4 0 0 0,2-5 0 0 0,-1 1 0 0 0,5 1 0 0 0,-6 2 0 0 0,-2-1 0 0 0,0 1 0 0 0,0 36 0 0 0,0-28 0 0 0,1-12 0 0 0,5 12 0 0 0,0-8 0 0 0,-2 0 2 0 0,-5-10-1 0 0,1-1-3 0 0,8 10-11 0 0,-5-10-13 0 0,7 14-8 0 0,-4-6 34 0 0,5 1 0 0 0,-4-2 0 0 0,5-4 0 0 0,-1 4 0 0 0,-3 1 0 0 0,1 0 0 0 0,-1-4 0 0 0,-3 6 0 0 0,-5-9 0 0 0,13 19 0 0 0,-8-11 0 0 0,-4-1 0 0 0,-2-8 0 0 0,2 2 0 0 0,5 17 0 0 0,-1 12 0 0 0,-3-22 0 0 0,2 2 0 0 0,-2-2 0 0 0,3-2 0 0 0,0 1 0 0 0,-4 3 0 0 0,5-1 0 0 0,1 1 0 0 0,3-2 0 0 0,-3 0 0 0 0,11 29 0 0 0,-15-36 0 0 0,3 9 0 0 0,-4 5 0 0 0,-2-8 0 0 0,0 0 0 0 0,0 1 0 0 0,0 46 0 0 0,0-32 0 0 0,2-10 0 0 0,0-12 0 0 0,0-2 0 0 0,-2 2 0 0 0,-1-1 0 0 0,10 16 0 0 0,-4-8 0 0 0,-3-1 0 0 0,1 3 0 0 0,-2-4 0 0 0,-1-5 0 0 0,1 8 0 0 0,5-1 0 0 0,2 3 0 0 0,-6-11 0 0 0,0 13 0 0 0,9 21 0 0 0,-4-11 0 0 0,-5-14 0 0 0,1 2 0 0 0,-2-2 0 0 0,4-1 0 0 0,-4 1 0 0 0,-1 2 0 0 0,0 10 0 0 0,1-10 0 0 0,4-2 0 0 0,-4-3 0 0 0,2 2 0 0 0,-1 1 0 0 0,3 2 0 0 0,-3-1 0 0 0,4 7 0 0 0,-6-19 0 0 0,0 19 0 0 0,-2-8 0 0 0,-2 3 0 0 0,3 1 0 0 0,1 1 0 0 0,0-4 0 0 0,0 1 0 0 0,-1-2 0 0 0,-4 3 0 0 0,4 0 0 0 0,0-2 0 0 0,-2 1 0 0 0,2-2 0 0 0,-4 2 0 0 0,-2 26 0 0 0,6-25 0 0 0,1 0 0 0 0,-5-4 0 0 0,3-7 19 0 0,2-4-6 0 0,-5 22 19 0 0,-7 2-32 0 0,10-21 0 0 0,-14 25 0 0 0,10-17 0 0 0,-5 0 0 0 0,4-1 0 0 0,2-3 0 0 0,-2 3 0 0 0,0 1 0 0 0,-3-2 0 0 0,4 2 0 0 0,4 0 0 0 0,-1 0 0 0 0,1 1 0 0 0,1-8 0 0 0,2-2 0 0 0,0 0 0 0 0,-1 1 0 0 0,0-1 0 0 0,1 0 0 0 0,-1 1 0 0 0,0-1 0 0 0,0 0 0 0 0,0 1 0 0 0,-1 3 0 0 0,1 21 0 0 0,0 14 0 0 0,0-29 0 0 0,0 0 0 0 0,0 2 0 0 0,0-2 0 0 0,0 3 0 0 0,0 46 0 0 0,0-51 0 0 0,0-2 11 0 0,-1-3 32 0 0,-4 7-33 0 0,-5 2-12 0 0,6-6 8 0 0,1 2 1 0 0,1-8 36 0 0,-4 3-33 0 0,4-2-4 0 0,-1 1 0 0 0,0-1 0 0 0,1 0 0 0 0,-1-1 0 0 0,-1 1 0 0 0,-3 2 0 0 0,-12 10 16 0 0,16-11-22 0 0,-21 13 0 0 0,15-11 0 0 0,8-5 0 0 0,0 0 0 0 0,0 0-1 0 0,0 0 1 0 0,-1 0 0 0 0,1 0-1 0 0,0 0 1 0 0,0 0-1 0 0,-1 0 1 0 0,1-1 0 0 0,0 1-1 0 0,-1-1 1 0 0,-2 2 0 0 0,-6 6 24 0 0,6-4 112 0 0,4-4-121 0 0,-3 0 6 0 0,-19 13 307 0 0,14-6-328 0 0,2 2 0 0 0,1 1 0 0 0,-2-3 0 0 0,1 2 0 0 0,1 2 0 0 0,-1 0 0 0 0,-2 0 0 0 0,-2 0 0 0 0,3-1 0 0 0,0 1 0 0 0,-21 22 0 0 0,21-24 0 0 0,-1 2 0 0 0,-1-1 0 0 0,0-4 0 0 0,0 1 0 0 0,1 4 0 0 0,-2-1 0 0 0,2-4 0 0 0,-3 3 0 0 0,-1-2 0 0 0,4 3 0 0 0,-2 0 0 0 0,3-3 0 0 0,-3 9-48 0 0,9-13 26 0 0,0-1-44 0 0,-2 2 39 0 0,-2 4 142 0 0,-3-2-76 0 0,2 2-150 0 0,3-1 183 0 0,-2 3-18 0 0,3 3-44 0 0,-1-6-24 0 0,3-6-56 0 0,-1 0 62 0 0,0-1-1 0 0,1 1 0 0 0,-1-1 1 0 0,1 0-1 0 0,-1 1 0 0 0,1-1 0 0 0,-1 1 1 0 0,1 0-1 0 0,-1-1 0 0 0,1 1 0 0 0,0-1 1 0 0,-1 1-1 0 0,1 0 0 0 0,0-1 0 0 0,-1 1 1 0 0,1 1-1 0 0,-8 9 231 0 0,1-4-223 0 0,3-3 14 0 0,5-5-9 0 0,-3 2-12 0 0,-30 25-78 0 0,24-17 86 0 0,-3-2 0 0 0,5 2 0 0 0,5-6 0 0 0,-1 0 0 0 0,-13 3 0 0 0,14-5 1 0 0,0-1 0 0 0,0 0 0 0 0,0 1 0 0 0,0-1-1 0 0,0 1 1 0 0,0-1 0 0 0,0 1 0 0 0,0-1-1 0 0,0 1 1 0 0,0 0 0 0 0,0 0 0 0 0,1-1-1 0 0,-1 1 1 0 0,0 0 0 0 0,0 0 0 0 0,1 0 0 0 0,-1 0-1 0 0,0 1 1 0 0,-2 1 58 0 0,-7 2-59 0 0,-3 1-76 0 0,11-4 79 0 0,-9 10-4 0 0,1-5 1 0 0,7-6 0 0 0,1 1 0 0 0,-1-1 0 0 0,1 1 0 0 0,0 0 0 0 0,0-1 0 0 0,-5 5-1 0 0,-13 13 13 0 0,16-16 31 0 0,-4 3-33 0 0,-6 6-10 0 0,-4 8 0 0 0,11-11 0 0 0,-1 0 0 0 0,-5 14 0 0 0,10-16 0 0 0,-7 8 22 0 0,10-14-20 0 0,0-1 0 0 0,-1 1 1 0 0,1-1-1 0 0,0 1 0 0 0,0-1 1 0 0,-1 0-1 0 0,1 1 0 0 0,0-1 1 0 0,0 1-1 0 0,0-1 0 0 0,0 1 1 0 0,0-1-1 0 0,0 1 0 0 0,0-1 0 0 0,0 1 1 0 0,0-1-1 0 0,0 1 0 0 0,0-1 1 0 0,0 1-1 0 0,0 0 0 0 0,0 3 3 0 0,-2-1 38 0 0,-16 17-31 0 0,14-14-14 0 0,0-1 2 0 0,-2 6 0 0 0,3 5 0 0 0,-3-6 0 0 0,3-7 1 0 0,-6 6 27 0 0,-3 7 18 0 0,8-14-23 0 0,3-1-21 0 0,0 0 1 0 0,-1 0-1 0 0,1 0 0 0 0,0 0 0 0 0,0 0 0 0 0,0 0 0 0 0,1 0 1 0 0,-1 1-1 0 0,0-1 0 0 0,0 0 0 0 0,0 0 0 0 0,1 1 0 0 0,-1 1 0 0 0,-7 7-2 0 0,-2-3 0 0 0,2 3 0 0 0,-1 1 0 0 0,2-1 0 0 0,1-3 0 0 0,0 3 0 0 0,-1 1 0 0 0,-3-1 0 0 0,4-5 11 0 0,-13 12 42 0 0,16-15-40 0 0,1 1 20 0 0,-6 14-15 0 0,2-3-18 0 0,0-3 0 0 0,0-4 0 0 0,2 1 11 0 0,2-4 32 0 0,-4 5-33 0 0,0 3-10 0 0,1 2 0 0 0,-2-3 0 0 0,1-5 0 0 0,0 3 11 0 0,3-6 32 0 0,-5 6-33 0 0,0-3-10 0 0,-2 3 0 0 0,-1 4 0 0 0,5-9 0 0 0,-9 2 0 0 0,-13 10 64 0 0,13-5-64 0 0,13-9 0 0 0,-2 0 0 0 0,-11-1 0 0 0,-11-1 54 0 0,15 1-44 0 0,3 4-10 0 0,-2-1 0 0 0,-7 1 11 0 0,14-4 32 0 0,-4 5-33 0 0,-2 0-10 0 0,-7 5 71 0 0,12-6 10 0 0,-1 2-81 0 0,3-3-64 0 0,-2 4 64 0 0,2-5 64 0 0,-1 5-64 0 0,1-4-64 0 0,-3 8 48 0 0,-3 0 30 0 0,0-2 50 0 0,5-7-8 0 0,-2 5-60 0 0,4-5-55 0 0,1 3 55 0 0,-2-3 47 0 0,-12 13-37 0 0,13-13-12 0 0,0-1-26 0 0,1-2 53 0 0,0 0-42 0 0,0 0 42 0 0,0 0-42 0 0,0 0 39 0 0,-1-1-92 0 0,-19-8-256 0 0,3 2 126 0 0,-5-3 28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1-05T08:28:1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01T10:46:27.13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159 225 12096 0 0,'-14'-26'536'0'0,"-4"10"104"0"0,-17 0-512 0 0,10 1-128 0 0,14-12 0 0 0,-9 9 0 0 0,9 3 0 0 0,0 3 0 0 0,-3-3-64 0 0,14 4 64 0 0,7 6-88 0 0,0-6 88 0 0,-14 0-96 0 0,14 7 96 0 0,22-3-480 0 0,-5-2-48 0 0,-6 2-8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19AC9-ACA4-4E8B-AA9C-B110974F6E7E}" type="datetimeFigureOut">
              <a:rPr lang="pl-PL" smtClean="0"/>
              <a:t>07.03.2022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42248-E14C-4D0D-95A3-A44C8188F4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6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72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963E40-C1F1-432C-9818-3DD3FE44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5C86B36-D61D-49F7-8310-2BFB04635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0EACE7-AA9C-4A25-A33B-104E0892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B0C7-9084-427C-B123-B21B9A0F4F55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A3264D-6BF7-4DD6-BD0B-D9021708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1F7E2F-8E8E-456A-B553-F8FED58F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23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DC543C-70B9-4FFE-91F6-389E4717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D40D48-E1E4-47B8-AA0C-0E894B9BD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5A69D-E8A1-437E-8FB1-CF774271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4466-6584-4B31-8AD8-A8F5C76AE868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C85AFD-1F9F-4261-BC71-FF5DA6AC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31D7E4-8C88-469B-9CAD-602815AF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58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63AE33A-5C8B-4CE7-A6B6-F10031BA8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69C7B5-3467-4523-AD16-86D13161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D35231-4777-43C6-9984-EE16248B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67BC9-375C-4BF4-850B-19F78F0BE8AB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A6EF55-98F1-4F6E-B97B-458FAD0E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842788-94B5-442C-93E8-BA349AED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677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7334E-342E-4F05-B3BA-4BFB68FC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F2B673-53EF-4FE8-9CE8-863EAE43C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064181-44FA-4DA6-A84D-67615487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C134-B4F7-44F0-8A1F-661DBC41F353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0D263F-0BDC-4CB9-9F82-982A7991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7A1475-6317-4421-9A8E-5FA9D482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4423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33E78C-D6A1-4AC8-8C87-2F275E92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0D68A3-739E-4680-AE63-55D482B61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6F051C-7A0F-472E-9BE6-E70E3732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FAEB-2E59-447F-9572-85CE16879D59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EE9500-E61F-4A5B-8F8B-45FF0802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EBFECE-3EF8-4426-9983-BA737BE7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456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447258-B0DE-4A73-A236-62E26951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2675E8-1868-48BA-A825-2CE03368A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544080-9622-4412-8BCD-2C8EBFBB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9D29-CEE6-4F94-8C03-7C13C68DC370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0E8F55-A54A-4769-8087-A6C02CA4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AB5BC2-F975-482D-B67D-63DB911A6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07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62B52B-666F-4F68-A42B-26A75C99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9768D1-4418-4CD3-9297-BA28D3EAA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C752B8-1A54-4BCA-89D2-E1F19E2DC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2B9066-7112-4C02-90F3-686F3259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873D-3059-4AAE-A86E-33C3A2772C2A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CA2E2B-7110-4956-A5F8-3D55504E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0230E8-4BB2-4502-800F-A28ED3BC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88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4BBE4C-78FF-437B-BBF4-1FAF252F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FF01C1-E8B6-49EB-B57D-7F7959FD0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8FCC34-0CA6-4084-978C-DC7496B38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6B17587-CD31-4D98-BBC7-285DAE288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E963F90-8224-493A-B090-24D0CA500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0EA070C-28B7-4716-A38E-C4D638D57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2F45-76BF-4202-966A-A1BD419816C1}" type="datetime1">
              <a:rPr lang="pl-PL" smtClean="0"/>
              <a:t>07.03.2022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F9B09B1-78E4-4A7D-A06E-75AC9411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16C10C7-5F79-4E81-8B1D-441E085A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87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704441-1209-4769-A3E4-11633729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958608D-CBF4-43A1-8639-AF12B48E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00A0-EB56-40E3-B043-4F2F10F00196}" type="datetime1">
              <a:rPr lang="pl-PL" smtClean="0"/>
              <a:t>07.03.2022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6D1C3E5-E9BF-44CA-B325-5A878969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30E5E1-BEBE-4859-899D-517561E1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151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A38D79A-D477-4B7B-84E8-C059D548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8F8E-2900-4A7D-A1F1-3FF2C1CC0597}" type="datetime1">
              <a:rPr lang="pl-PL" smtClean="0"/>
              <a:t>07.03.2022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59531D7-DA06-4C7C-BD48-CC698438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592B7F-91D9-4E63-B2B7-BC8F5623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8048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44158-A115-42B8-AB82-A35D045A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A9636A-D93D-47AC-AFC6-C57ACE945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C2669A-386F-4EF0-898E-46F0B7A5D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A1C5580-1016-474A-A39D-5BEBA4E7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0288-C87B-450A-9909-9F2863131373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03A51E-B5ED-4B87-A2BC-74D57BF7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A40D0B7-46A8-4E98-AF1E-8D473A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3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19C8D-7F0F-4595-B9F6-FA313D96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5C72EF-0C00-47A7-857F-6FE85F008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1AC050-D024-4709-AAAF-3C057EE4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99BB-3126-4C29-A0FA-874CA17276A0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D3C245-8C9E-49AC-AB35-6D390C37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1572FC-7987-417E-9585-AB85C0B8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461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42BC8F-DB28-4261-86F2-18BC61FE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0A00E36-66D7-4E8F-B50E-E500FFF4E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A2C18D7-7E57-4242-A249-18387E9E3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7AC3BC-0736-485A-9134-FAAEE489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6F16-18B6-45D5-9A72-6D4A73490B44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ECFA33-D66F-4EC6-BD0A-09A51AAD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721002-259C-48E3-9AAF-293ADCD8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96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9846A3-588F-4429-B391-80AF1F933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309238-2BBA-4A59-AC51-7B18B9C04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6C4BBC-76FE-4321-8A18-A2183FE0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9864-CA0F-47D8-96FE-7ECF45351DD4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7CC2AD-8C4D-45AB-B368-EA5ABAF5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AED28A-930F-4D30-BB3C-25B00D1B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755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67BF730-8A20-447D-95DE-EDE642E93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CFB794-6C0F-490E-B954-EE0736A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684D37-335D-4D12-A708-9ED52D23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AAC6-7F5E-4D4A-9D0E-0632FFA77D0B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B0AFDE-7398-49F3-AC43-661E8D25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5C44E8-B0D2-42C4-B80F-688C91C5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11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25DED8-6BB3-4E19-ACDE-053D35D6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844E2B-F7F1-4E6C-94C3-09CDFAAAA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CA3625-3049-44E8-9589-014F6304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FAB-E86A-432C-93F8-8E408D6B5A1B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0D4BE0-386A-496F-BC67-EFC10A8E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B6A2B6-C522-4417-9C0D-F7BDA967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03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754E69-47ED-4EC1-80BB-3AAD2E5E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15CC45-482E-4A7B-ACB0-76F8CFA7C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BFD348-4EFE-4647-8D6C-6782F36FF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7FB7563-29AB-47BC-95D4-B0C2CDAC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1EB7-CA07-4260-BBF0-C937FBC6042F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E9085C9-1694-4560-8CB2-F19D4240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63845E-9CC5-4A6E-B36C-64774350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97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83F271-B661-4A81-937A-F0371AFB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80C000-ACC3-4A7E-BF17-AD3AD7AE1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EF2B7A-6FE7-4395-B63F-252250437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CCAB796-98EC-4A30-A14B-7358B50C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7FAD681-0D5E-44DC-8D2D-4990B3D37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ACA4B99-BD61-4CF3-B182-F57ED7CA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5CB3D-49D9-4AFA-9B88-35F4E57F0632}" type="datetime1">
              <a:rPr lang="pl-PL" smtClean="0"/>
              <a:t>07.03.2022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AFF0A8-83F9-47A0-9DEB-2CFB10B8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7F50DDC-ED39-47EA-A69D-6331BB8B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08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5E0C2D-24F5-46DD-A47D-947A9E19C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FA5E74A-E4CB-4F6B-BF71-870F7FA5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33BB-4BD0-47E6-91EC-84A115654D78}" type="datetime1">
              <a:rPr lang="pl-PL" smtClean="0"/>
              <a:t>07.03.2022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0343D26-0232-4AB4-BC4A-4FD9E678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35F534-C146-4AFB-87FF-91C4E23F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44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4CA4C5D-2317-47BC-9F2F-C46340F03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E978-A0A5-4864-92F0-CF3FFEEE9F04}" type="datetime1">
              <a:rPr lang="pl-PL" smtClean="0"/>
              <a:t>07.03.2022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C4EE797-C83F-4F15-AA03-FCF13756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7E22E6-3BCA-49BE-8D27-E54DC585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44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09668C-CCC1-4BCB-B7D3-0EE4575A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05A325-55F4-4005-8662-94E620F77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A7E0716-2124-4CCE-934C-ED2D5DF0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982885E-F575-43E6-9432-85B82EFD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5CAA-1187-4B25-BA81-EABD27D69F25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8E4D3E8-5CDB-4015-9A6B-F9834491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0F0ABC-6F21-4986-A9FE-17E91A0A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035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F0CBC-655E-4DD3-86C1-7A2B515A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C4D5177-335C-458D-92CD-F1E53B3D4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49FE72-546B-41E5-8763-82708603C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562413-85EA-44EB-B2E4-56DCF856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DEF-2AB6-41A0-A1D4-A41E912FA467}" type="datetime1">
              <a:rPr lang="pl-PL" smtClean="0"/>
              <a:t>07.03.2022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AE6915-025D-47D2-8130-9768872E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63091F-18DC-431C-9AB8-E4D9368C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384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88E5FD5-0D9F-4ABC-A36D-51AC216D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74C197-6A3D-4592-A77A-448BCA7D0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BD1572-8266-4227-9529-8D74022D2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4C3C-F54E-411F-9F13-941CC039E84E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9C1CDB-D042-45BF-A009-55B2E2AFA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75AA42-4890-479A-8221-0F6C5F29A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EA74F-ED1B-43B2-BC23-56104F6331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1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33DBA61-2282-4C11-AB71-D1915D93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59D915-0E66-4E2E-BF8A-7E2983A52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8BDE66-5F53-464B-BA63-A0D456FD0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EED6B-BD14-43F7-9F3A-93EB11C8D7CE}" type="datetime1">
              <a:rPr lang="pl-PL" smtClean="0"/>
              <a:t>07.03.2022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7FCC43-2F20-4478-8087-133369E71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30F095C-3AA2-46C8-8984-AB271AB1B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B5489-CFBC-4887-A62A-D65008BF9C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00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15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6.pn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D89D3-095F-4F9F-B9B4-3E1D54CF7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1FDA74-DC9C-435E-B66B-5A4F776728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niebo, zewnętrzne, trawa, pole&#10;&#10;Opis wygenerowany automatycznie">
            <a:extLst>
              <a:ext uri="{FF2B5EF4-FFF2-40B4-BE49-F238E27FC236}">
                <a16:creationId xmlns:a16="http://schemas.microsoft.com/office/drawing/2014/main" id="{DAAF1349-C2A5-40A0-8B00-A0370282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60D52D-0FCD-4C1A-91DB-2096E2664E9A}"/>
              </a:ext>
            </a:extLst>
          </p:cNvPr>
          <p:cNvSpPr txBox="1"/>
          <p:nvPr/>
        </p:nvSpPr>
        <p:spPr>
          <a:xfrm>
            <a:off x="837488" y="647641"/>
            <a:ext cx="63580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i="0" dirty="0">
                <a:solidFill>
                  <a:srgbClr val="6F3D0C"/>
                </a:solidFill>
                <a:effectLst/>
                <a:latin typeface="Montserrat Black" panose="00000A00000000000000" pitchFamily="50" charset="-18"/>
              </a:rPr>
              <a:t>MIŁOŚĆ</a:t>
            </a:r>
            <a:r>
              <a:rPr lang="pl-PL" sz="6000" b="0" i="0" dirty="0">
                <a:solidFill>
                  <a:srgbClr val="6F3D0C"/>
                </a:solidFill>
                <a:effectLst/>
                <a:latin typeface="Montserrat" panose="00000500000000000000" pitchFamily="50" charset="-18"/>
              </a:rPr>
              <a:t> </a:t>
            </a:r>
          </a:p>
          <a:p>
            <a:r>
              <a:rPr lang="pl-PL" sz="6000" b="0" i="0" dirty="0">
                <a:solidFill>
                  <a:srgbClr val="6F3D0C"/>
                </a:solidFill>
                <a:effectLst/>
                <a:latin typeface="Montserrat" panose="00000500000000000000" pitchFamily="50" charset="-18"/>
              </a:rPr>
              <a:t>NIEJEDNO </a:t>
            </a:r>
          </a:p>
          <a:p>
            <a:r>
              <a:rPr lang="pl-PL" sz="6000" b="0" i="0" dirty="0">
                <a:solidFill>
                  <a:srgbClr val="6F3D0C"/>
                </a:solidFill>
                <a:effectLst/>
                <a:latin typeface="Montserrat" panose="00000500000000000000" pitchFamily="50" charset="-18"/>
              </a:rPr>
              <a:t>MA IMIĘ</a:t>
            </a:r>
            <a:endParaRPr lang="pl-PL" sz="6000" dirty="0">
              <a:solidFill>
                <a:srgbClr val="6F3D0C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4783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5CD71C-5D2C-4CAB-A085-2E487674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trawa, pole, mężczyzna&#10;&#10;Opis wygenerowany automatycznie">
            <a:extLst>
              <a:ext uri="{FF2B5EF4-FFF2-40B4-BE49-F238E27FC236}">
                <a16:creationId xmlns:a16="http://schemas.microsoft.com/office/drawing/2014/main" id="{D1DE12D3-35B0-46A1-B83C-8BA2DDC77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AAAB226-9C0D-4914-BB36-1011B62FE472}"/>
              </a:ext>
            </a:extLst>
          </p:cNvPr>
          <p:cNvSpPr/>
          <p:nvPr/>
        </p:nvSpPr>
        <p:spPr>
          <a:xfrm>
            <a:off x="2779735" y="5104145"/>
            <a:ext cx="45974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pl-PL" sz="2800" b="1" kern="0" cap="all" dirty="0">
                <a:ln w="0"/>
                <a:solidFill>
                  <a:schemeClr val="bg1"/>
                </a:solidFill>
                <a:latin typeface="Montserrat Black" panose="00000A00000000000000" pitchFamily="50" charset="-18"/>
                <a:cs typeface="Calibri" panose="020F0502020204030204" pitchFamily="34" charset="0"/>
              </a:rPr>
              <a:t>Ona jest jego terytorium.</a:t>
            </a:r>
            <a:endParaRPr kumimoji="0" lang="pl-PL" sz="2800" b="1" i="0" u="none" strike="noStrike" kern="0" cap="all" spc="0" normalizeH="0" noProof="0" dirty="0">
              <a:ln w="0"/>
              <a:solidFill>
                <a:schemeClr val="bg1"/>
              </a:solidFill>
              <a:uLnTx/>
              <a:uFillTx/>
              <a:latin typeface="Montserrat Black" panose="00000A00000000000000" pitchFamily="50" charset="-18"/>
              <a:cs typeface="Calibri" panose="020F050202020403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8A2FA5A-7A34-441F-A9AC-5DF9B065694C}"/>
              </a:ext>
            </a:extLst>
          </p:cNvPr>
          <p:cNvSpPr/>
          <p:nvPr/>
        </p:nvSpPr>
        <p:spPr>
          <a:xfrm>
            <a:off x="7698985" y="4212668"/>
            <a:ext cx="51054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all" spc="0" normalizeH="0" noProof="0" dirty="0">
                <a:ln w="0"/>
                <a:solidFill>
                  <a:schemeClr val="bg1"/>
                </a:solidFill>
                <a:uLnTx/>
                <a:uFillTx/>
                <a:latin typeface="Montserrat Black" panose="00000A00000000000000" pitchFamily="50" charset="-18"/>
                <a:cs typeface="Calibri" panose="020F0502020204030204" pitchFamily="34" charset="0"/>
              </a:rPr>
              <a:t>On jest całym jej światem.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3D2EA16-6990-4192-A80E-96340AC6034C}"/>
              </a:ext>
            </a:extLst>
          </p:cNvPr>
          <p:cNvSpPr/>
          <p:nvPr/>
        </p:nvSpPr>
        <p:spPr>
          <a:xfrm>
            <a:off x="7763316" y="643185"/>
            <a:ext cx="3674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rgbClr val="744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wyobraźnia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A63C10D-11F1-4859-BEF9-88890079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948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Prostokąt 13">
            <a:extLst>
              <a:ext uri="{FF2B5EF4-FFF2-40B4-BE49-F238E27FC236}">
                <a16:creationId xmlns:a16="http://schemas.microsoft.com/office/drawing/2014/main" id="{75EBF780-4081-485B-8C23-B533E87494F7}"/>
              </a:ext>
            </a:extLst>
          </p:cNvPr>
          <p:cNvSpPr/>
          <p:nvPr/>
        </p:nvSpPr>
        <p:spPr>
          <a:xfrm>
            <a:off x="7725738" y="5237924"/>
            <a:ext cx="3674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wyobraźnia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7C517E-2A5C-4B27-8384-C21E6A58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706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856800" y="5237924"/>
            <a:ext cx="3543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zakochanie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49448C-A20D-48A3-9305-768DD31F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322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856800" y="5237924"/>
            <a:ext cx="3543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zakochanie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Prostokąt 9">
            <a:extLst>
              <a:ext uri="{FF2B5EF4-FFF2-40B4-BE49-F238E27FC236}">
                <a16:creationId xmlns:a16="http://schemas.microsoft.com/office/drawing/2014/main" id="{9824D15F-2DB0-4427-875C-07822121A891}"/>
              </a:ext>
            </a:extLst>
          </p:cNvPr>
          <p:cNvSpPr/>
          <p:nvPr/>
        </p:nvSpPr>
        <p:spPr>
          <a:xfrm>
            <a:off x="2955857" y="4012735"/>
            <a:ext cx="54127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6000" dirty="0">
                <a:solidFill>
                  <a:schemeClr val="bg1"/>
                </a:solidFill>
                <a:latin typeface="Montserrat Black" panose="00000A00000000000000" pitchFamily="50" charset="-18"/>
              </a:rPr>
              <a:t>DAR Z SIEBIE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EED684-483C-47A0-AAF7-F9E8EA84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8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856800" y="5237924"/>
            <a:ext cx="3543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zakochanie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Prostokąt 9">
            <a:extLst>
              <a:ext uri="{FF2B5EF4-FFF2-40B4-BE49-F238E27FC236}">
                <a16:creationId xmlns:a16="http://schemas.microsoft.com/office/drawing/2014/main" id="{9824D15F-2DB0-4427-875C-07822121A891}"/>
              </a:ext>
            </a:extLst>
          </p:cNvPr>
          <p:cNvSpPr/>
          <p:nvPr/>
        </p:nvSpPr>
        <p:spPr>
          <a:xfrm>
            <a:off x="2955857" y="4012735"/>
            <a:ext cx="54127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6000" dirty="0">
                <a:solidFill>
                  <a:schemeClr val="bg1"/>
                </a:solidFill>
                <a:latin typeface="Montserrat Black" panose="00000A00000000000000" pitchFamily="50" charset="-18"/>
              </a:rPr>
              <a:t>DAR Z SIEBIE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ABA3340-335E-4600-9A88-700484FD1140}"/>
              </a:ext>
            </a:extLst>
          </p:cNvPr>
          <p:cNvSpPr/>
          <p:nvPr/>
        </p:nvSpPr>
        <p:spPr>
          <a:xfrm>
            <a:off x="2949761" y="4738630"/>
            <a:ext cx="3567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000" dirty="0">
                <a:solidFill>
                  <a:schemeClr val="bg1"/>
                </a:solidFill>
                <a:latin typeface="Montserrat Black" panose="00000A00000000000000" pitchFamily="50" charset="-18"/>
              </a:rPr>
              <a:t>wzajemność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BF2932-3F2B-45AE-A69F-B90AEEDF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4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856800" y="5237924"/>
            <a:ext cx="3543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zakochanie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FE2A6-86F8-420F-87C9-6DD2E6CC2A36}"/>
              </a:ext>
            </a:extLst>
          </p:cNvPr>
          <p:cNvSpPr/>
          <p:nvPr/>
        </p:nvSpPr>
        <p:spPr>
          <a:xfrm>
            <a:off x="2940171" y="4138024"/>
            <a:ext cx="6277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8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JEDNOŚĆ DWOJGA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381006A-4CE8-4939-BA75-38E92ABFC6DD}"/>
              </a:ext>
            </a:extLst>
          </p:cNvPr>
          <p:cNvSpPr/>
          <p:nvPr/>
        </p:nvSpPr>
        <p:spPr>
          <a:xfrm>
            <a:off x="2949761" y="4738630"/>
            <a:ext cx="3567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000" dirty="0">
                <a:solidFill>
                  <a:schemeClr val="bg1"/>
                </a:solidFill>
                <a:latin typeface="Montserrat Black" panose="00000A00000000000000" pitchFamily="50" charset="-18"/>
              </a:rPr>
              <a:t>wzajemność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B7C7CC1-DD7F-49D4-A8F6-64997A69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055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856800" y="5237924"/>
            <a:ext cx="3543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zakochanie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FE2A6-86F8-420F-87C9-6DD2E6CC2A36}"/>
              </a:ext>
            </a:extLst>
          </p:cNvPr>
          <p:cNvSpPr/>
          <p:nvPr/>
        </p:nvSpPr>
        <p:spPr>
          <a:xfrm>
            <a:off x="2940171" y="4138024"/>
            <a:ext cx="6277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8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JEDNOŚĆ DWOJGA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Prostokąt 13">
            <a:extLst>
              <a:ext uri="{FF2B5EF4-FFF2-40B4-BE49-F238E27FC236}">
                <a16:creationId xmlns:a16="http://schemas.microsoft.com/office/drawing/2014/main" id="{F51A1C18-C25D-4178-98CA-BBDD4F117AA1}"/>
              </a:ext>
            </a:extLst>
          </p:cNvPr>
          <p:cNvSpPr/>
          <p:nvPr/>
        </p:nvSpPr>
        <p:spPr>
          <a:xfrm>
            <a:off x="4552351" y="901397"/>
            <a:ext cx="5999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3200" dirty="0">
                <a:solidFill>
                  <a:schemeClr val="bg1"/>
                </a:solidFill>
                <a:latin typeface="Montserrat Black" panose="00000A00000000000000" pitchFamily="50" charset="-18"/>
              </a:rPr>
              <a:t>Tylko Ty. </a:t>
            </a:r>
          </a:p>
          <a:p>
            <a:pPr algn="r">
              <a:defRPr/>
            </a:pPr>
            <a:r>
              <a:rPr lang="pl-PL" sz="3200" dirty="0">
                <a:solidFill>
                  <a:schemeClr val="bg1"/>
                </a:solidFill>
                <a:latin typeface="Montserrat Black" panose="00000A00000000000000" pitchFamily="50" charset="-18"/>
              </a:rPr>
              <a:t>Na zawsze.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52C983-8B3C-40CE-BF2A-173384E9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548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B0BF92D-8F1E-44BC-BD6D-30906F851E9C}"/>
              </a:ext>
            </a:extLst>
          </p:cNvPr>
          <p:cNvSpPr/>
          <p:nvPr/>
        </p:nvSpPr>
        <p:spPr>
          <a:xfrm>
            <a:off x="3616799" y="5215696"/>
            <a:ext cx="4437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MIŁOŚĆ 3D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78FC2B2-BAC1-4B01-8217-3FD224F5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718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076319-8F8F-49A3-B49B-4EEFED7B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rozmycie&#10;&#10;Opis wygenerowany automatycznie">
            <a:extLst>
              <a:ext uri="{FF2B5EF4-FFF2-40B4-BE49-F238E27FC236}">
                <a16:creationId xmlns:a16="http://schemas.microsoft.com/office/drawing/2014/main" id="{6727F8C4-DAD4-4C26-A51D-ABCD7999C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AE12CE90-9498-49B5-88CC-D17B680BF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86" y="0"/>
            <a:ext cx="3410124" cy="286846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092E4E4-644D-433B-8171-79FB0E2F6C93}"/>
              </a:ext>
            </a:extLst>
          </p:cNvPr>
          <p:cNvSpPr txBox="1"/>
          <p:nvPr/>
        </p:nvSpPr>
        <p:spPr>
          <a:xfrm>
            <a:off x="4230880" y="5602315"/>
            <a:ext cx="4332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  <a:latin typeface="Montserrat Light" panose="00000400000000000000" pitchFamily="50" charset="-18"/>
              </a:rPr>
              <a:t>agape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0CD1573-6803-4E73-A9D6-5AC67938B0B2}"/>
              </a:ext>
            </a:extLst>
          </p:cNvPr>
          <p:cNvSpPr txBox="1"/>
          <p:nvPr/>
        </p:nvSpPr>
        <p:spPr>
          <a:xfrm>
            <a:off x="3676736" y="1579865"/>
            <a:ext cx="43320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 err="1">
                <a:solidFill>
                  <a:schemeClr val="bg1"/>
                </a:solidFill>
                <a:latin typeface="Montserrat" panose="00000500000000000000" pitchFamily="50" charset="-18"/>
              </a:rPr>
              <a:t>storge</a:t>
            </a:r>
            <a:endParaRPr lang="pl-PL" sz="8800" dirty="0">
              <a:solidFill>
                <a:schemeClr val="bg1"/>
              </a:solidFill>
              <a:latin typeface="Montserrat" panose="00000500000000000000" pitchFamily="50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E46441C-52A2-4B09-A3B8-EFB0C3EAA17A}"/>
              </a:ext>
            </a:extLst>
          </p:cNvPr>
          <p:cNvSpPr txBox="1"/>
          <p:nvPr/>
        </p:nvSpPr>
        <p:spPr>
          <a:xfrm>
            <a:off x="490950" y="754015"/>
            <a:ext cx="4332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>
                <a:solidFill>
                  <a:schemeClr val="bg1"/>
                </a:solidFill>
                <a:latin typeface="Montserrat Black" panose="00000A00000000000000" pitchFamily="50" charset="-18"/>
              </a:rPr>
              <a:t>caritas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91EDF51-AC59-44FE-B5F6-7EB959F10246}"/>
              </a:ext>
            </a:extLst>
          </p:cNvPr>
          <p:cNvSpPr txBox="1"/>
          <p:nvPr/>
        </p:nvSpPr>
        <p:spPr>
          <a:xfrm>
            <a:off x="3860119" y="3476244"/>
            <a:ext cx="4332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chemeClr val="bg1"/>
                </a:solidFill>
                <a:latin typeface="Montserrat Black" panose="00000A00000000000000" pitchFamily="50" charset="-18"/>
              </a:rPr>
              <a:t>dilectio</a:t>
            </a:r>
            <a:endParaRPr lang="pl-PL" sz="4400" dirty="0">
              <a:solidFill>
                <a:schemeClr val="bg1"/>
              </a:solidFill>
              <a:latin typeface="Montserrat Black" panose="00000A00000000000000" pitchFamily="50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047860-066D-4F34-9B3F-38AFE1449217}"/>
              </a:ext>
            </a:extLst>
          </p:cNvPr>
          <p:cNvSpPr txBox="1"/>
          <p:nvPr/>
        </p:nvSpPr>
        <p:spPr>
          <a:xfrm>
            <a:off x="1175318" y="4467507"/>
            <a:ext cx="5694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 err="1">
                <a:solidFill>
                  <a:schemeClr val="bg1"/>
                </a:solidFill>
                <a:latin typeface="Montserrat Light" panose="00000400000000000000" pitchFamily="50" charset="-18"/>
              </a:rPr>
              <a:t>philantropia</a:t>
            </a:r>
            <a:endParaRPr lang="pl-PL" sz="4800" dirty="0">
              <a:solidFill>
                <a:schemeClr val="bg1"/>
              </a:solidFill>
              <a:latin typeface="Montserrat Light" panose="00000400000000000000" pitchFamily="50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6EDE4BC-2530-4D13-AD6A-BAAD30B83176}"/>
              </a:ext>
            </a:extLst>
          </p:cNvPr>
          <p:cNvSpPr txBox="1"/>
          <p:nvPr/>
        </p:nvSpPr>
        <p:spPr>
          <a:xfrm>
            <a:off x="4249467" y="902658"/>
            <a:ext cx="4332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>
                <a:solidFill>
                  <a:schemeClr val="bg1"/>
                </a:solidFill>
                <a:latin typeface="Montserrat Light" panose="00000400000000000000" pitchFamily="50" charset="-18"/>
              </a:rPr>
              <a:t>fileo</a:t>
            </a:r>
            <a:endParaRPr lang="pl-PL" sz="4800" dirty="0">
              <a:solidFill>
                <a:schemeClr val="bg1"/>
              </a:solidFill>
              <a:latin typeface="Montserrat Light" panose="00000400000000000000" pitchFamily="50" charset="-18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448318B-7A44-4B98-A531-CEC1F4006734}"/>
              </a:ext>
            </a:extLst>
          </p:cNvPr>
          <p:cNvSpPr txBox="1"/>
          <p:nvPr/>
        </p:nvSpPr>
        <p:spPr>
          <a:xfrm>
            <a:off x="375217" y="2592812"/>
            <a:ext cx="43320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dirty="0">
                <a:solidFill>
                  <a:schemeClr val="bg1"/>
                </a:solidFill>
                <a:latin typeface="Montserrat" panose="00000500000000000000" pitchFamily="50" charset="-18"/>
              </a:rPr>
              <a:t>eros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A7B1A25-1FB7-4A58-9B1D-53EDD2FEAAB0}"/>
              </a:ext>
            </a:extLst>
          </p:cNvPr>
          <p:cNvSpPr txBox="1"/>
          <p:nvPr/>
        </p:nvSpPr>
        <p:spPr>
          <a:xfrm>
            <a:off x="638941" y="-84312"/>
            <a:ext cx="496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err="1">
                <a:solidFill>
                  <a:schemeClr val="bg1"/>
                </a:solidFill>
                <a:latin typeface="Montserrat Light" panose="00000400000000000000" pitchFamily="50" charset="-18"/>
              </a:rPr>
              <a:t>philadelphia</a:t>
            </a:r>
            <a:endParaRPr lang="pl-PL" sz="6000" dirty="0">
              <a:solidFill>
                <a:schemeClr val="bg1"/>
              </a:solidFill>
              <a:latin typeface="Montserrat Light" panose="00000400000000000000" pitchFamily="50" charset="-18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361B9F1-B209-45AE-9040-4F7FF551118E}"/>
              </a:ext>
            </a:extLst>
          </p:cNvPr>
          <p:cNvSpPr txBox="1"/>
          <p:nvPr/>
        </p:nvSpPr>
        <p:spPr>
          <a:xfrm>
            <a:off x="164253" y="5264999"/>
            <a:ext cx="43320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>
                <a:solidFill>
                  <a:schemeClr val="bg1"/>
                </a:solidFill>
                <a:latin typeface="Montserrat Black" panose="00000A00000000000000" pitchFamily="50" charset="-18"/>
              </a:rPr>
              <a:t>amor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E48B207-796F-41FF-BD9C-4C32818A9153}"/>
              </a:ext>
            </a:extLst>
          </p:cNvPr>
          <p:cNvSpPr txBox="1"/>
          <p:nvPr/>
        </p:nvSpPr>
        <p:spPr>
          <a:xfrm>
            <a:off x="381455" y="1712797"/>
            <a:ext cx="433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err="1">
                <a:solidFill>
                  <a:schemeClr val="bg1"/>
                </a:solidFill>
                <a:latin typeface="Montserrat Light" panose="00000400000000000000" pitchFamily="50" charset="-18"/>
              </a:rPr>
              <a:t>afectio</a:t>
            </a:r>
            <a:endParaRPr lang="pl-PL" sz="7200" dirty="0">
              <a:solidFill>
                <a:schemeClr val="bg1"/>
              </a:solidFill>
              <a:latin typeface="Montserrat Light" panose="00000400000000000000" pitchFamily="50" charset="-18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8FA8BA8-8627-419F-A20D-E240A87B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2689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2144674" y="3215929"/>
            <a:ext cx="1465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eros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8784469" y="5237924"/>
            <a:ext cx="15199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 err="1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fileo</a:t>
            </a:r>
            <a:endParaRPr lang="pl-PL" sz="4400" dirty="0">
              <a:solidFill>
                <a:schemeClr val="bg1"/>
              </a:solidFill>
              <a:highlight>
                <a:srgbClr val="D1292A"/>
              </a:highlight>
              <a:latin typeface="Montserrat Black" panose="00000A00000000000000" pitchFamily="50" charset="-18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315391C-1D32-4D94-910F-6C5491827CD0}"/>
              </a:ext>
            </a:extLst>
          </p:cNvPr>
          <p:cNvSpPr/>
          <p:nvPr/>
        </p:nvSpPr>
        <p:spPr>
          <a:xfrm>
            <a:off x="4552351" y="901397"/>
            <a:ext cx="5999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3200" dirty="0">
                <a:solidFill>
                  <a:schemeClr val="bg1"/>
                </a:solidFill>
                <a:latin typeface="Montserrat Black" panose="00000A00000000000000" pitchFamily="50" charset="-18"/>
              </a:rPr>
              <a:t>Tylko Ty. </a:t>
            </a:r>
          </a:p>
          <a:p>
            <a:pPr algn="r">
              <a:defRPr/>
            </a:pPr>
            <a:r>
              <a:rPr lang="pl-PL" sz="3200" dirty="0">
                <a:solidFill>
                  <a:schemeClr val="bg1"/>
                </a:solidFill>
                <a:latin typeface="Montserrat Black" panose="00000A00000000000000" pitchFamily="50" charset="-18"/>
              </a:rPr>
              <a:t>Na zawsze.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CDACF59-393D-464E-B6CE-5149E05D3269}"/>
              </a:ext>
            </a:extLst>
          </p:cNvPr>
          <p:cNvSpPr/>
          <p:nvPr/>
        </p:nvSpPr>
        <p:spPr>
          <a:xfrm>
            <a:off x="4594283" y="4138024"/>
            <a:ext cx="2456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8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AGAPE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C9E0C9-2469-4C2A-B3D0-729D0FE9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53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nak, zegar&#10;&#10;Opis wygenerowany automatycznie">
            <a:extLst>
              <a:ext uri="{FF2B5EF4-FFF2-40B4-BE49-F238E27FC236}">
                <a16:creationId xmlns:a16="http://schemas.microsoft.com/office/drawing/2014/main" id="{A8CBCC30-4441-402B-94EB-B26BDD062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id="{3C916594-BF3A-4FFE-8F6D-CD30B374A0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069" y="838899"/>
            <a:ext cx="4239796" cy="616171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2CE9451-3AF5-48B1-92C5-E64B193D2643}"/>
              </a:ext>
            </a:extLst>
          </p:cNvPr>
          <p:cNvSpPr txBox="1"/>
          <p:nvPr/>
        </p:nvSpPr>
        <p:spPr>
          <a:xfrm>
            <a:off x="3852179" y="1539262"/>
            <a:ext cx="45366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9">
              <a:defRPr/>
            </a:pP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INTELECTUS</a:t>
            </a:r>
            <a:b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</a:br>
            <a:r>
              <a:rPr lang="pl-PL" sz="3200" b="1" dirty="0">
                <a:solidFill>
                  <a:srgbClr val="273144"/>
                </a:solidFill>
                <a:latin typeface="Montserrat" panose="00000500000000000000" pitchFamily="50" charset="-18"/>
              </a:rPr>
              <a:t>(rozumność)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2E1EA61-7286-4F13-B857-D6B9025767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62" y="1019144"/>
            <a:ext cx="4281726" cy="622265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BFAD993-9278-466E-9A3C-FE629A9D5A8F}"/>
              </a:ext>
            </a:extLst>
          </p:cNvPr>
          <p:cNvSpPr txBox="1"/>
          <p:nvPr/>
        </p:nvSpPr>
        <p:spPr>
          <a:xfrm>
            <a:off x="3616050" y="3444428"/>
            <a:ext cx="4740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rgbClr val="AF1A1C"/>
                </a:solidFill>
                <a:latin typeface="Montserrat Black" panose="00000A00000000000000" pitchFamily="50" charset="-18"/>
              </a:rPr>
              <a:t>PSYCHE (psychika)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6AE194E-AF27-43B4-899D-4753567E7D47}"/>
              </a:ext>
            </a:extLst>
          </p:cNvPr>
          <p:cNvSpPr txBox="1"/>
          <p:nvPr/>
        </p:nvSpPr>
        <p:spPr>
          <a:xfrm>
            <a:off x="3616050" y="5324785"/>
            <a:ext cx="4740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rgbClr val="D1292A"/>
                </a:solidFill>
                <a:latin typeface="Montserrat Black" panose="00000A00000000000000" pitchFamily="50" charset="-18"/>
              </a:rPr>
              <a:t>SOMA (ciało)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924719C-85E8-4CD4-AF80-70016BC40909}"/>
              </a:ext>
            </a:extLst>
          </p:cNvPr>
          <p:cNvSpPr txBox="1"/>
          <p:nvPr/>
        </p:nvSpPr>
        <p:spPr>
          <a:xfrm>
            <a:off x="2834415" y="52079"/>
            <a:ext cx="3809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-18"/>
              </a:rPr>
              <a:t>PŁEĆ 3D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7EFEB8-0B24-4A64-8AFF-A9A139FA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3135959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903783-F67C-440B-8C75-AE2B9778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Obraz zawierający zewnętrzne, trawa, zachód słońca, chmury&#10;&#10;Opis wygenerowany automatycznie">
            <a:extLst>
              <a:ext uri="{FF2B5EF4-FFF2-40B4-BE49-F238E27FC236}">
                <a16:creationId xmlns:a16="http://schemas.microsoft.com/office/drawing/2014/main" id="{3C57B574-B1B9-4ABA-9A7D-8B440B091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42062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BD7EB-E1FB-450A-8BF3-14A88F8F7970}"/>
              </a:ext>
            </a:extLst>
          </p:cNvPr>
          <p:cNvSpPr txBox="1"/>
          <p:nvPr/>
        </p:nvSpPr>
        <p:spPr>
          <a:xfrm>
            <a:off x="6034048" y="2470215"/>
            <a:ext cx="5000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latin typeface="Montserrat Black" panose="00000A00000000000000" pitchFamily="50" charset="-18"/>
              </a:rPr>
              <a:t>DAR </a:t>
            </a:r>
          </a:p>
          <a:p>
            <a:pPr algn="ctr"/>
            <a:r>
              <a:rPr lang="pl-PL" sz="6600" dirty="0">
                <a:solidFill>
                  <a:schemeClr val="bg1"/>
                </a:solidFill>
                <a:latin typeface="Montserrat Black" panose="00000A00000000000000" pitchFamily="50" charset="-18"/>
              </a:rPr>
              <a:t>Z SIEBIE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00E3C37-D975-4CDF-87E7-480440AC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5489-CFBC-4887-A62A-D65008BF9CC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3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C8E4CA-FE6A-40FE-BBB6-C9DEACAA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mężczyzna, siedzi, woda&#10;&#10;Opis wygenerowany automatycznie">
            <a:extLst>
              <a:ext uri="{FF2B5EF4-FFF2-40B4-BE49-F238E27FC236}">
                <a16:creationId xmlns:a16="http://schemas.microsoft.com/office/drawing/2014/main" id="{DCC27358-075D-410E-8242-7A63DD7B8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7E1D672-B501-4F8E-8593-39C6BF71C2F4}"/>
              </a:ext>
            </a:extLst>
          </p:cNvPr>
          <p:cNvSpPr txBox="1"/>
          <p:nvPr/>
        </p:nvSpPr>
        <p:spPr>
          <a:xfrm>
            <a:off x="1571625" y="828675"/>
            <a:ext cx="9048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Montserrat Black" panose="00000A00000000000000" pitchFamily="50" charset="-18"/>
              </a:rPr>
              <a:t>DAR Z SIEBIE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3A9EA01-5BA0-405F-B402-34B494FF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10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EA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8EDE448F-0D06-4DFF-BAA5-3F9216FABD39}"/>
              </a:ext>
            </a:extLst>
          </p:cNvPr>
          <p:cNvSpPr/>
          <p:nvPr/>
        </p:nvSpPr>
        <p:spPr>
          <a:xfrm>
            <a:off x="1808806" y="4252130"/>
            <a:ext cx="8574390" cy="8839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71057">
              <a:defRPr/>
            </a:pPr>
            <a:r>
              <a:rPr lang="pl-PL" sz="1905" kern="0" dirty="0">
                <a:ln w="0"/>
                <a:solidFill>
                  <a:srgbClr val="FF0000"/>
                </a:solidFill>
              </a:rPr>
              <a:t>W prezentacji zacytowano następujące klipy filmowe i ścieżki dźwiękowe:</a:t>
            </a:r>
            <a:br>
              <a:rPr lang="pl-PL" sz="1905" kern="0" dirty="0">
                <a:ln w="0"/>
                <a:solidFill>
                  <a:srgbClr val="FF0000"/>
                </a:solidFill>
              </a:rPr>
            </a:br>
            <a:r>
              <a:rPr lang="pl-PL" sz="1334" kern="0" dirty="0">
                <a:ln w="0"/>
                <a:solidFill>
                  <a:srgbClr val="FF0000"/>
                </a:solidFill>
              </a:rPr>
              <a:t>(na podstawie Art. 29 Ustawy o prawie autorskim i prawach i prawach pokrewnych z dnia 4 lutego 1994)</a:t>
            </a:r>
          </a:p>
          <a:p>
            <a:pPr algn="ctr" defTabSz="871057">
              <a:defRPr/>
            </a:pPr>
            <a:r>
              <a:rPr lang="pl-PL" sz="1905" kern="0" dirty="0" err="1">
                <a:ln w="0"/>
                <a:solidFill>
                  <a:srgbClr val="FF0000"/>
                </a:solidFill>
              </a:rPr>
              <a:t>E.Darnell</a:t>
            </a:r>
            <a:r>
              <a:rPr lang="pl-PL" sz="1905" kern="0" dirty="0">
                <a:ln w="0"/>
                <a:solidFill>
                  <a:srgbClr val="FF0000"/>
                </a:solidFill>
              </a:rPr>
              <a:t>, </a:t>
            </a:r>
            <a:r>
              <a:rPr lang="pl-PL" sz="1905" kern="0" dirty="0" err="1">
                <a:ln w="0"/>
                <a:solidFill>
                  <a:srgbClr val="FF0000"/>
                </a:solidFill>
              </a:rPr>
              <a:t>T.MacGrath</a:t>
            </a:r>
            <a:r>
              <a:rPr lang="pl-PL" sz="1905" kern="0" dirty="0">
                <a:ln w="0"/>
                <a:solidFill>
                  <a:srgbClr val="FF0000"/>
                </a:solidFill>
              </a:rPr>
              <a:t>, </a:t>
            </a:r>
            <a:r>
              <a:rPr lang="pl-PL" sz="1905" i="1" kern="0" dirty="0">
                <a:ln w="0"/>
                <a:solidFill>
                  <a:srgbClr val="FF0000"/>
                </a:solidFill>
              </a:rPr>
              <a:t>Madagaskar 2</a:t>
            </a:r>
          </a:p>
        </p:txBody>
      </p:sp>
      <p:sp>
        <p:nvSpPr>
          <p:cNvPr id="18" name="pole tekstowe 6">
            <a:extLst>
              <a:ext uri="{FF2B5EF4-FFF2-40B4-BE49-F238E27FC236}">
                <a16:creationId xmlns:a16="http://schemas.microsoft.com/office/drawing/2014/main" id="{9BDD9BFA-4274-4D7C-B6C7-B40FC380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849" y="6027280"/>
            <a:ext cx="8402302" cy="56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FUNDACJA CZYSTE SERCA</a:t>
            </a:r>
          </a:p>
          <a:p>
            <a:pPr algn="ctr"/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Copyright © 2022 </a:t>
            </a:r>
            <a:r>
              <a:rPr lang="pl-PL" sz="1524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All</a:t>
            </a:r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1524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right</a:t>
            </a:r>
            <a:r>
              <a:rPr lang="pl-PL" sz="1524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sz="1524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reserved</a:t>
            </a:r>
            <a:endParaRPr lang="pl-PL" sz="1524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ymbol zastępczy numeru slajdu 1">
            <a:extLst>
              <a:ext uri="{FF2B5EF4-FFF2-40B4-BE49-F238E27FC236}">
                <a16:creationId xmlns:a16="http://schemas.microsoft.com/office/drawing/2014/main" id="{C3B42237-8F58-494A-924D-4FF1258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72" y="6378549"/>
            <a:ext cx="2844721" cy="476250"/>
          </a:xfrm>
        </p:spPr>
        <p:txBody>
          <a:bodyPr/>
          <a:lstStyle/>
          <a:p>
            <a:pPr>
              <a:defRPr/>
            </a:pPr>
            <a:fld id="{738616D8-309D-44F8-869A-17BF40B11BFA}" type="slidenum">
              <a:rPr lang="pl-PL" sz="1620" kern="0">
                <a:solidFill>
                  <a:srgbClr val="FF0000"/>
                </a:solidFill>
              </a:rPr>
              <a:pPr>
                <a:defRPr/>
              </a:pPr>
              <a:t>22</a:t>
            </a:fld>
            <a:endParaRPr lang="pl-PL" sz="1620" kern="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45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195427F3-9596-454B-BDE3-43A69D7CA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9BA1ABA-CC39-4E31-9AAF-3656B61B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8967582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195427F3-9596-454B-BDE3-43A69D7CA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0298A2F0-7F81-4738-8E75-0975A58A36A9}"/>
                  </a:ext>
                </a:extLst>
              </p14:cNvPr>
              <p14:cNvContentPartPr/>
              <p14:nvPr/>
            </p14:nvContentPartPr>
            <p14:xfrm>
              <a:off x="2469060" y="608820"/>
              <a:ext cx="6397560" cy="395424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0298A2F0-7F81-4738-8E75-0975A58A36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9980" y="589738"/>
                <a:ext cx="6435360" cy="3992043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A89323E-BF7B-4CC3-BB42-AF06F231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18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195427F3-9596-454B-BDE3-43A69D7CA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78C9DFD-68B8-4841-B076-841824CB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57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195427F3-9596-454B-BDE3-43A69D7CA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1254240" y="3215929"/>
            <a:ext cx="3264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cielesność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725738" y="5237924"/>
            <a:ext cx="3674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wyobraźnia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1139BF-0F5E-4777-88A0-87F08E39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1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6D88B2C-465D-4536-BE51-B90373CEF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134E2979-60B5-42A8-8E60-0359156F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BDA1C6C-BB99-4955-93DD-9E394B2B0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Hipo_wyznanie">
            <a:hlinkClick r:id="" action="ppaction://media"/>
            <a:extLst>
              <a:ext uri="{FF2B5EF4-FFF2-40B4-BE49-F238E27FC236}">
                <a16:creationId xmlns:a16="http://schemas.microsoft.com/office/drawing/2014/main" id="{48537189-69A9-4606-B1B5-10CF0D909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63467" cy="68982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2D7C304-2809-4079-965B-3DD6C268FDFA}"/>
              </a:ext>
            </a:extLst>
          </p:cNvPr>
          <p:cNvSpPr/>
          <p:nvPr/>
        </p:nvSpPr>
        <p:spPr>
          <a:xfrm>
            <a:off x="463665" y="5542459"/>
            <a:ext cx="3264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cielesność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7B13B54-16DB-4D0F-A567-E523F9B90209}"/>
              </a:ext>
            </a:extLst>
          </p:cNvPr>
          <p:cNvSpPr txBox="1"/>
          <p:nvPr/>
        </p:nvSpPr>
        <p:spPr>
          <a:xfrm>
            <a:off x="350540" y="431304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Bardzo trafną ilustracje tego zjawiska można znaleźć nawet w filmach animowanych, takich jak np. „</a:t>
            </a:r>
            <a:r>
              <a:rPr lang="pl-PL" sz="2400" b="1" dirty="0" err="1">
                <a:solidFill>
                  <a:schemeClr val="bg1"/>
                </a:solidFill>
              </a:rPr>
              <a:t>Madagarskar</a:t>
            </a:r>
            <a:r>
              <a:rPr lang="pl-PL" sz="2400" b="1" dirty="0">
                <a:solidFill>
                  <a:schemeClr val="bg1"/>
                </a:solidFill>
              </a:rPr>
              <a:t> 2”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ED3D550-6979-4D91-B441-E3591A3A6071}"/>
              </a:ext>
            </a:extLst>
          </p:cNvPr>
          <p:cNvSpPr txBox="1"/>
          <p:nvPr/>
        </p:nvSpPr>
        <p:spPr>
          <a:xfrm>
            <a:off x="206524" y="6265961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Fragment filmu „Madagaskar 2”, </a:t>
            </a:r>
            <a:r>
              <a:rPr lang="pl-PL" dirty="0" err="1">
                <a:solidFill>
                  <a:schemeClr val="bg1"/>
                </a:solidFill>
              </a:rPr>
              <a:t>prod</a:t>
            </a:r>
            <a:r>
              <a:rPr lang="pl-PL" dirty="0">
                <a:solidFill>
                  <a:schemeClr val="bg1"/>
                </a:solidFill>
              </a:rPr>
              <a:t>. Mireille </a:t>
            </a:r>
            <a:r>
              <a:rPr lang="pl-PL" dirty="0" err="1">
                <a:solidFill>
                  <a:schemeClr val="bg1"/>
                </a:solidFill>
              </a:rPr>
              <a:t>Soria</a:t>
            </a:r>
            <a:r>
              <a:rPr lang="pl-PL" dirty="0">
                <a:solidFill>
                  <a:schemeClr val="bg1"/>
                </a:solidFill>
              </a:rPr>
              <a:t>, Mark Swift, rok 2008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163887C-A04C-49EB-AC3A-BBC4091C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955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195427F3-9596-454B-BDE3-43A69D7CA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1254240" y="3215929"/>
            <a:ext cx="3264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cielesność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DD46869-395E-4F22-987A-2884DB6288EB}"/>
              </a:ext>
            </a:extLst>
          </p:cNvPr>
          <p:cNvSpPr/>
          <p:nvPr/>
        </p:nvSpPr>
        <p:spPr>
          <a:xfrm>
            <a:off x="7725738" y="5237924"/>
            <a:ext cx="3674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wyobraźnia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F293417-F93A-4FCA-8255-B1BAFC0C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00647"/>
      </p:ext>
    </p:extLst>
  </p:cSld>
  <p:clrMapOvr>
    <a:masterClrMapping/>
  </p:clrMapOvr>
  <p:transition spd="slow" advTm="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4" descr="Obraz zawierający zachód słońca, zewnętrzne, słońce, stojące&#10;&#10;Opis wygenerowany automatycznie">
            <a:extLst>
              <a:ext uri="{FF2B5EF4-FFF2-40B4-BE49-F238E27FC236}">
                <a16:creationId xmlns:a16="http://schemas.microsoft.com/office/drawing/2014/main" id="{EAAF45A8-B641-4567-8F4B-13FC9D58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131"/>
            <a:ext cx="12192000" cy="8127187"/>
          </a:xfrm>
        </p:spPr>
      </p:pic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2324C87-F40F-4425-8DDB-D2C1932AD579}"/>
              </a:ext>
            </a:extLst>
          </p:cNvPr>
          <p:cNvSpPr/>
          <p:nvPr/>
        </p:nvSpPr>
        <p:spPr>
          <a:xfrm>
            <a:off x="2457078" y="634720"/>
            <a:ext cx="6410259" cy="3904896"/>
          </a:xfrm>
          <a:custGeom>
            <a:avLst/>
            <a:gdLst>
              <a:gd name="connsiteX0" fmla="*/ 1152897 w 6410259"/>
              <a:gd name="connsiteY0" fmla="*/ 3813456 h 3813456"/>
              <a:gd name="connsiteX1" fmla="*/ 295647 w 6410259"/>
              <a:gd name="connsiteY1" fmla="*/ 2613306 h 3813456"/>
              <a:gd name="connsiteX2" fmla="*/ 819522 w 6410259"/>
              <a:gd name="connsiteY2" fmla="*/ 1003581 h 3813456"/>
              <a:gd name="connsiteX3" fmla="*/ 1562472 w 6410259"/>
              <a:gd name="connsiteY3" fmla="*/ 1356006 h 3813456"/>
              <a:gd name="connsiteX4" fmla="*/ 933822 w 6410259"/>
              <a:gd name="connsiteY4" fmla="*/ 1889406 h 3813456"/>
              <a:gd name="connsiteX5" fmla="*/ 38472 w 6410259"/>
              <a:gd name="connsiteY5" fmla="*/ 965481 h 3813456"/>
              <a:gd name="connsiteX6" fmla="*/ 305172 w 6410259"/>
              <a:gd name="connsiteY6" fmla="*/ 203481 h 3813456"/>
              <a:gd name="connsiteX7" fmla="*/ 1571997 w 6410259"/>
              <a:gd name="connsiteY7" fmla="*/ 3456 h 3813456"/>
              <a:gd name="connsiteX8" fmla="*/ 2905497 w 6410259"/>
              <a:gd name="connsiteY8" fmla="*/ 317781 h 3813456"/>
              <a:gd name="connsiteX9" fmla="*/ 5305797 w 6410259"/>
              <a:gd name="connsiteY9" fmla="*/ 1489356 h 3813456"/>
              <a:gd name="connsiteX10" fmla="*/ 6401172 w 6410259"/>
              <a:gd name="connsiteY10" fmla="*/ 2670456 h 3813456"/>
              <a:gd name="connsiteX11" fmla="*/ 5829672 w 6410259"/>
              <a:gd name="connsiteY11" fmla="*/ 3642006 h 3813456"/>
              <a:gd name="connsiteX0" fmla="*/ 1152897 w 6410259"/>
              <a:gd name="connsiteY0" fmla="*/ 3813456 h 3827817"/>
              <a:gd name="connsiteX1" fmla="*/ 1054218 w 6410259"/>
              <a:gd name="connsiteY1" fmla="*/ 3705633 h 3827817"/>
              <a:gd name="connsiteX2" fmla="*/ 295647 w 6410259"/>
              <a:gd name="connsiteY2" fmla="*/ 2613306 h 3827817"/>
              <a:gd name="connsiteX3" fmla="*/ 819522 w 6410259"/>
              <a:gd name="connsiteY3" fmla="*/ 1003581 h 3827817"/>
              <a:gd name="connsiteX4" fmla="*/ 1562472 w 6410259"/>
              <a:gd name="connsiteY4" fmla="*/ 1356006 h 3827817"/>
              <a:gd name="connsiteX5" fmla="*/ 933822 w 6410259"/>
              <a:gd name="connsiteY5" fmla="*/ 1889406 h 3827817"/>
              <a:gd name="connsiteX6" fmla="*/ 38472 w 6410259"/>
              <a:gd name="connsiteY6" fmla="*/ 965481 h 3827817"/>
              <a:gd name="connsiteX7" fmla="*/ 305172 w 6410259"/>
              <a:gd name="connsiteY7" fmla="*/ 203481 h 3827817"/>
              <a:gd name="connsiteX8" fmla="*/ 1571997 w 6410259"/>
              <a:gd name="connsiteY8" fmla="*/ 3456 h 3827817"/>
              <a:gd name="connsiteX9" fmla="*/ 2905497 w 6410259"/>
              <a:gd name="connsiteY9" fmla="*/ 317781 h 3827817"/>
              <a:gd name="connsiteX10" fmla="*/ 5305797 w 6410259"/>
              <a:gd name="connsiteY10" fmla="*/ 1489356 h 3827817"/>
              <a:gd name="connsiteX11" fmla="*/ 6401172 w 6410259"/>
              <a:gd name="connsiteY11" fmla="*/ 2670456 h 3827817"/>
              <a:gd name="connsiteX12" fmla="*/ 5829672 w 6410259"/>
              <a:gd name="connsiteY12" fmla="*/ 3642006 h 3827817"/>
              <a:gd name="connsiteX0" fmla="*/ 1085841 w 6410259"/>
              <a:gd name="connsiteY0" fmla="*/ 3904896 h 3904896"/>
              <a:gd name="connsiteX1" fmla="*/ 1054218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  <a:gd name="connsiteX0" fmla="*/ 1085841 w 6410259"/>
              <a:gd name="connsiteY0" fmla="*/ 3904896 h 3904896"/>
              <a:gd name="connsiteX1" fmla="*/ 974970 w 6410259"/>
              <a:gd name="connsiteY1" fmla="*/ 3705633 h 3904896"/>
              <a:gd name="connsiteX2" fmla="*/ 295647 w 6410259"/>
              <a:gd name="connsiteY2" fmla="*/ 2613306 h 3904896"/>
              <a:gd name="connsiteX3" fmla="*/ 819522 w 6410259"/>
              <a:gd name="connsiteY3" fmla="*/ 1003581 h 3904896"/>
              <a:gd name="connsiteX4" fmla="*/ 1562472 w 6410259"/>
              <a:gd name="connsiteY4" fmla="*/ 1356006 h 3904896"/>
              <a:gd name="connsiteX5" fmla="*/ 933822 w 6410259"/>
              <a:gd name="connsiteY5" fmla="*/ 1889406 h 3904896"/>
              <a:gd name="connsiteX6" fmla="*/ 38472 w 6410259"/>
              <a:gd name="connsiteY6" fmla="*/ 965481 h 3904896"/>
              <a:gd name="connsiteX7" fmla="*/ 305172 w 6410259"/>
              <a:gd name="connsiteY7" fmla="*/ 203481 h 3904896"/>
              <a:gd name="connsiteX8" fmla="*/ 1571997 w 6410259"/>
              <a:gd name="connsiteY8" fmla="*/ 3456 h 3904896"/>
              <a:gd name="connsiteX9" fmla="*/ 2905497 w 6410259"/>
              <a:gd name="connsiteY9" fmla="*/ 317781 h 3904896"/>
              <a:gd name="connsiteX10" fmla="*/ 5305797 w 6410259"/>
              <a:gd name="connsiteY10" fmla="*/ 1489356 h 3904896"/>
              <a:gd name="connsiteX11" fmla="*/ 6401172 w 6410259"/>
              <a:gd name="connsiteY11" fmla="*/ 2670456 h 3904896"/>
              <a:gd name="connsiteX12" fmla="*/ 5829672 w 6410259"/>
              <a:gd name="connsiteY12" fmla="*/ 3642006 h 39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0259" h="3904896">
                <a:moveTo>
                  <a:pt x="1085841" y="3904896"/>
                </a:moveTo>
                <a:cubicBezTo>
                  <a:pt x="1069395" y="3886926"/>
                  <a:pt x="1117845" y="3905658"/>
                  <a:pt x="974970" y="3705633"/>
                </a:cubicBezTo>
                <a:cubicBezTo>
                  <a:pt x="832095" y="3505608"/>
                  <a:pt x="321555" y="3063648"/>
                  <a:pt x="295647" y="2613306"/>
                </a:cubicBezTo>
                <a:cubicBezTo>
                  <a:pt x="269739" y="2162964"/>
                  <a:pt x="608385" y="1213131"/>
                  <a:pt x="819522" y="1003581"/>
                </a:cubicBezTo>
                <a:cubicBezTo>
                  <a:pt x="1030659" y="794031"/>
                  <a:pt x="1543422" y="1208369"/>
                  <a:pt x="1562472" y="1356006"/>
                </a:cubicBezTo>
                <a:cubicBezTo>
                  <a:pt x="1581522" y="1503643"/>
                  <a:pt x="1187822" y="1954493"/>
                  <a:pt x="933822" y="1889406"/>
                </a:cubicBezTo>
                <a:cubicBezTo>
                  <a:pt x="679822" y="1824319"/>
                  <a:pt x="143247" y="1246468"/>
                  <a:pt x="38472" y="965481"/>
                </a:cubicBezTo>
                <a:cubicBezTo>
                  <a:pt x="-66303" y="684494"/>
                  <a:pt x="49585" y="363818"/>
                  <a:pt x="305172" y="203481"/>
                </a:cubicBezTo>
                <a:cubicBezTo>
                  <a:pt x="560759" y="43144"/>
                  <a:pt x="1138610" y="-15594"/>
                  <a:pt x="1571997" y="3456"/>
                </a:cubicBezTo>
                <a:cubicBezTo>
                  <a:pt x="2005384" y="22506"/>
                  <a:pt x="2283197" y="70131"/>
                  <a:pt x="2905497" y="317781"/>
                </a:cubicBezTo>
                <a:cubicBezTo>
                  <a:pt x="3527797" y="565431"/>
                  <a:pt x="4723185" y="1097244"/>
                  <a:pt x="5305797" y="1489356"/>
                </a:cubicBezTo>
                <a:cubicBezTo>
                  <a:pt x="5888409" y="1881468"/>
                  <a:pt x="6313860" y="2311681"/>
                  <a:pt x="6401172" y="2670456"/>
                </a:cubicBezTo>
                <a:cubicBezTo>
                  <a:pt x="6488484" y="3029231"/>
                  <a:pt x="5920159" y="3467381"/>
                  <a:pt x="5829672" y="3642006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dash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D7365FC-02B8-44C0-9E19-49EDC9FF8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961974FB-60C8-4994-A2C8-FBB789A5C1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9713">
            <a:off x="5409959" y="-131899"/>
            <a:ext cx="3420140" cy="3154262"/>
          </a:xfrm>
          <a:prstGeom prst="rect">
            <a:avLst/>
          </a:prstGeom>
        </p:spPr>
      </p:pic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7CAF1645-B2C7-4D8E-9F93-4465F47126D5}"/>
              </a:ext>
            </a:extLst>
          </p:cNvPr>
          <p:cNvSpPr/>
          <p:nvPr/>
        </p:nvSpPr>
        <p:spPr>
          <a:xfrm>
            <a:off x="2852928" y="4717769"/>
            <a:ext cx="6710172" cy="1673507"/>
          </a:xfrm>
          <a:custGeom>
            <a:avLst/>
            <a:gdLst>
              <a:gd name="connsiteX0" fmla="*/ 4791298 w 6433408"/>
              <a:gd name="connsiteY0" fmla="*/ 0 h 1874121"/>
              <a:gd name="connsiteX1" fmla="*/ 6000973 w 6433408"/>
              <a:gd name="connsiteY1" fmla="*/ 180975 h 1874121"/>
              <a:gd name="connsiteX2" fmla="*/ 6429598 w 6433408"/>
              <a:gd name="connsiteY2" fmla="*/ 819150 h 1874121"/>
              <a:gd name="connsiteX3" fmla="*/ 5800948 w 6433408"/>
              <a:gd name="connsiteY3" fmla="*/ 1466850 h 1874121"/>
              <a:gd name="connsiteX4" fmla="*/ 5019898 w 6433408"/>
              <a:gd name="connsiteY4" fmla="*/ 1543050 h 1874121"/>
              <a:gd name="connsiteX5" fmla="*/ 4010248 w 6433408"/>
              <a:gd name="connsiteY5" fmla="*/ 1362075 h 1874121"/>
              <a:gd name="connsiteX6" fmla="*/ 3438748 w 6433408"/>
              <a:gd name="connsiteY6" fmla="*/ 895350 h 1874121"/>
              <a:gd name="connsiteX7" fmla="*/ 3686398 w 6433408"/>
              <a:gd name="connsiteY7" fmla="*/ 552450 h 1874121"/>
              <a:gd name="connsiteX8" fmla="*/ 4029298 w 6433408"/>
              <a:gd name="connsiteY8" fmla="*/ 619125 h 1874121"/>
              <a:gd name="connsiteX9" fmla="*/ 4115023 w 6433408"/>
              <a:gd name="connsiteY9" fmla="*/ 1000125 h 1874121"/>
              <a:gd name="connsiteX10" fmla="*/ 3667348 w 6433408"/>
              <a:gd name="connsiteY10" fmla="*/ 1476375 h 1874121"/>
              <a:gd name="connsiteX11" fmla="*/ 2009998 w 6433408"/>
              <a:gd name="connsiteY11" fmla="*/ 1857375 h 1874121"/>
              <a:gd name="connsiteX12" fmla="*/ 457423 w 6433408"/>
              <a:gd name="connsiteY12" fmla="*/ 1704975 h 1874121"/>
              <a:gd name="connsiteX13" fmla="*/ 223 w 6433408"/>
              <a:gd name="connsiteY13" fmla="*/ 819150 h 1874121"/>
              <a:gd name="connsiteX14" fmla="*/ 495523 w 6433408"/>
              <a:gd name="connsiteY14" fmla="*/ 342900 h 1874121"/>
              <a:gd name="connsiteX15" fmla="*/ 1076548 w 6433408"/>
              <a:gd name="connsiteY15" fmla="*/ 104775 h 1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33408" h="1874121">
                <a:moveTo>
                  <a:pt x="4791298" y="0"/>
                </a:moveTo>
                <a:cubicBezTo>
                  <a:pt x="5259610" y="22225"/>
                  <a:pt x="5727923" y="44450"/>
                  <a:pt x="6000973" y="180975"/>
                </a:cubicBezTo>
                <a:cubicBezTo>
                  <a:pt x="6274023" y="317500"/>
                  <a:pt x="6462935" y="604838"/>
                  <a:pt x="6429598" y="819150"/>
                </a:cubicBezTo>
                <a:cubicBezTo>
                  <a:pt x="6396261" y="1033462"/>
                  <a:pt x="6035898" y="1346200"/>
                  <a:pt x="5800948" y="1466850"/>
                </a:cubicBezTo>
                <a:cubicBezTo>
                  <a:pt x="5565998" y="1587500"/>
                  <a:pt x="5318348" y="1560512"/>
                  <a:pt x="5019898" y="1543050"/>
                </a:cubicBezTo>
                <a:cubicBezTo>
                  <a:pt x="4721448" y="1525588"/>
                  <a:pt x="4273773" y="1470025"/>
                  <a:pt x="4010248" y="1362075"/>
                </a:cubicBezTo>
                <a:cubicBezTo>
                  <a:pt x="3746723" y="1254125"/>
                  <a:pt x="3492723" y="1030288"/>
                  <a:pt x="3438748" y="895350"/>
                </a:cubicBezTo>
                <a:cubicBezTo>
                  <a:pt x="3384773" y="760413"/>
                  <a:pt x="3587973" y="598487"/>
                  <a:pt x="3686398" y="552450"/>
                </a:cubicBezTo>
                <a:cubicBezTo>
                  <a:pt x="3784823" y="506413"/>
                  <a:pt x="3957860" y="544513"/>
                  <a:pt x="4029298" y="619125"/>
                </a:cubicBezTo>
                <a:cubicBezTo>
                  <a:pt x="4100735" y="693738"/>
                  <a:pt x="4175348" y="857250"/>
                  <a:pt x="4115023" y="1000125"/>
                </a:cubicBezTo>
                <a:cubicBezTo>
                  <a:pt x="4054698" y="1143000"/>
                  <a:pt x="4018185" y="1333500"/>
                  <a:pt x="3667348" y="1476375"/>
                </a:cubicBezTo>
                <a:cubicBezTo>
                  <a:pt x="3316511" y="1619250"/>
                  <a:pt x="2544985" y="1819275"/>
                  <a:pt x="2009998" y="1857375"/>
                </a:cubicBezTo>
                <a:cubicBezTo>
                  <a:pt x="1475011" y="1895475"/>
                  <a:pt x="792385" y="1878012"/>
                  <a:pt x="457423" y="1704975"/>
                </a:cubicBezTo>
                <a:cubicBezTo>
                  <a:pt x="122461" y="1531938"/>
                  <a:pt x="-6127" y="1046162"/>
                  <a:pt x="223" y="819150"/>
                </a:cubicBezTo>
                <a:cubicBezTo>
                  <a:pt x="6573" y="592138"/>
                  <a:pt x="316136" y="461962"/>
                  <a:pt x="495523" y="342900"/>
                </a:cubicBezTo>
                <a:cubicBezTo>
                  <a:pt x="674910" y="223838"/>
                  <a:pt x="822548" y="196850"/>
                  <a:pt x="1076548" y="104775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63DE71-88D9-43C3-9054-B16F93994AF0}"/>
              </a:ext>
            </a:extLst>
          </p:cNvPr>
          <p:cNvSpPr/>
          <p:nvPr/>
        </p:nvSpPr>
        <p:spPr>
          <a:xfrm>
            <a:off x="760515" y="3215929"/>
            <a:ext cx="3757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highlight>
                  <a:srgbClr val="D1292A"/>
                </a:highlight>
                <a:latin typeface="Montserrat Black" panose="00000A00000000000000" pitchFamily="50" charset="-18"/>
              </a:rPr>
              <a:t>zauroczenie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14:cNvPr>
              <p14:cNvContentPartPr/>
              <p14:nvPr/>
            </p14:nvContentPartPr>
            <p14:xfrm>
              <a:off x="3875940" y="-977340"/>
              <a:ext cx="57240" cy="81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39810F8-9B47-49DE-AE2E-BCC1E4006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3334" y="-1040340"/>
                <a:ext cx="182095" cy="207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Prostokąt 13">
            <a:extLst>
              <a:ext uri="{FF2B5EF4-FFF2-40B4-BE49-F238E27FC236}">
                <a16:creationId xmlns:a16="http://schemas.microsoft.com/office/drawing/2014/main" id="{75EBF780-4081-485B-8C23-B533E87494F7}"/>
              </a:ext>
            </a:extLst>
          </p:cNvPr>
          <p:cNvSpPr/>
          <p:nvPr/>
        </p:nvSpPr>
        <p:spPr>
          <a:xfrm>
            <a:off x="7725738" y="5237924"/>
            <a:ext cx="3674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4400" dirty="0">
                <a:solidFill>
                  <a:schemeClr val="bg1"/>
                </a:solidFill>
                <a:latin typeface="Montserrat Black" panose="00000A00000000000000" pitchFamily="50" charset="-18"/>
              </a:rPr>
              <a:t>wyobraźnia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B18C78F-E30A-4506-B89B-8120B401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EA74F-ED1B-43B2-BC23-56104F63311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04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203</Words>
  <Application>Microsoft Office PowerPoint</Application>
  <PresentationFormat>Panoramiczny</PresentationFormat>
  <Paragraphs>83</Paragraphs>
  <Slides>22</Slides>
  <Notes>1</Notes>
  <HiddenSlides>3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Montserrat</vt:lpstr>
      <vt:lpstr>Montserrat Black</vt:lpstr>
      <vt:lpstr>Montserrat Light</vt:lpstr>
      <vt:lpstr>Calibri</vt:lpstr>
      <vt:lpstr>Calibri Light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revision>168</cp:revision>
  <dcterms:created xsi:type="dcterms:W3CDTF">2020-05-19T07:05:24Z</dcterms:created>
  <dcterms:modified xsi:type="dcterms:W3CDTF">2022-03-07T12:23:09Z</dcterms:modified>
</cp:coreProperties>
</file>